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65" r:id="rId3"/>
    <p:sldId id="257" r:id="rId4"/>
    <p:sldId id="258" r:id="rId5"/>
    <p:sldId id="259" r:id="rId6"/>
    <p:sldId id="261" r:id="rId7"/>
    <p:sldId id="266" r:id="rId8"/>
    <p:sldId id="267" r:id="rId9"/>
    <p:sldId id="268" r:id="rId10"/>
    <p:sldId id="264" r:id="rId11"/>
  </p:sldIdLst>
  <p:sldSz cx="18288000" cy="10287000"/>
  <p:notesSz cx="6858000" cy="9144000"/>
  <p:embeddedFontLst>
    <p:embeddedFont>
      <p:font typeface="Book Antiqua" panose="02040602050305030304" pitchFamily="18"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Quicksand" panose="020B0604020202020204" charset="0"/>
      <p:regular r:id="rId21"/>
    </p:embeddedFont>
    <p:embeddedFont>
      <p:font typeface="Telegraf" panose="020B0604020202020204" charset="0"/>
      <p:regular r:id="rId22"/>
    </p:embeddedFont>
    <p:embeddedFont>
      <p:font typeface="Telegraf Bold" panose="020B0604020202020204" charset="0"/>
      <p:regular r:id="rId23"/>
    </p:embeddedFont>
    <p:embeddedFont>
      <p:font typeface="Telegraf Bold Bold" panose="020B0604020202020204" charset="0"/>
      <p:regular r:id="rId24"/>
    </p:embeddedFont>
    <p:embeddedFont>
      <p:font typeface="Verdana" panose="020B060403050404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592F"/>
    <a:srgbClr val="0D64E3"/>
    <a:srgbClr val="EC5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5" autoAdjust="0"/>
    <p:restoredTop sz="94622" autoAdjust="0"/>
  </p:normalViewPr>
  <p:slideViewPr>
    <p:cSldViewPr>
      <p:cViewPr varScale="1">
        <p:scale>
          <a:sx n="42" d="100"/>
          <a:sy n="42"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0CB58-4262-4052-99F5-21C8FDDFEBA6}"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IN"/>
        </a:p>
      </dgm:t>
    </dgm:pt>
    <dgm:pt modelId="{05F6EF95-4A8C-43E0-BDA1-D2D2E82EA862}">
      <dgm:prSet phldrT="[Text]" custT="1"/>
      <dgm:spPr/>
      <dgm:t>
        <a:bodyPr anchor="t"/>
        <a:lstStyle/>
        <a:p>
          <a:pPr algn="ctr"/>
          <a:r>
            <a:rPr lang="en-IN" sz="3500" spc="0" dirty="0">
              <a:latin typeface="Book Antiqua" panose="02040602050305030304" pitchFamily="18" charset="0"/>
            </a:rPr>
            <a:t>How our website looks like from buyer’s side:</a:t>
          </a:r>
          <a:br>
            <a:rPr lang="en-IN" sz="3200" dirty="0">
              <a:latin typeface="Book Antiqua" panose="02040602050305030304" pitchFamily="18" charset="0"/>
            </a:rPr>
          </a:br>
          <a:endParaRPr lang="en-IN" sz="3200" dirty="0">
            <a:latin typeface="Book Antiqua" panose="02040602050305030304" pitchFamily="18" charset="0"/>
          </a:endParaRPr>
        </a:p>
      </dgm:t>
    </dgm:pt>
    <dgm:pt modelId="{F0B2E7E0-FFDC-4394-BEB7-C663A49FD11A}" type="parTrans" cxnId="{8D3A7975-95B0-473E-90A4-A6DE2C026CF8}">
      <dgm:prSet/>
      <dgm:spPr/>
      <dgm:t>
        <a:bodyPr/>
        <a:lstStyle/>
        <a:p>
          <a:endParaRPr lang="en-IN"/>
        </a:p>
      </dgm:t>
    </dgm:pt>
    <dgm:pt modelId="{AFF005B7-A5B9-4326-AE37-E19FB9857D28}" type="sibTrans" cxnId="{8D3A7975-95B0-473E-90A4-A6DE2C026CF8}">
      <dgm:prSet/>
      <dgm:spPr/>
      <dgm:t>
        <a:bodyPr/>
        <a:lstStyle/>
        <a:p>
          <a:endParaRPr lang="en-IN"/>
        </a:p>
      </dgm:t>
    </dgm:pt>
    <dgm:pt modelId="{031168E2-B396-4F8D-8A3E-A37A123B3C61}">
      <dgm:prSet phldrT="[Text]" custT="1"/>
      <dgm:spPr/>
      <dgm:t>
        <a:bodyPr/>
        <a:lstStyle/>
        <a:p>
          <a:pPr algn="l">
            <a:buFont typeface="Arial" panose="020B0604020202020204" pitchFamily="34" charset="0"/>
            <a:buChar char="•"/>
          </a:pPr>
          <a:r>
            <a:rPr lang="en-IN" sz="3500" dirty="0"/>
            <a:t>Firstly the buyer needs to register themselves as follows:</a:t>
          </a:r>
          <a:br>
            <a:rPr lang="en-IN" sz="3500" dirty="0"/>
          </a:br>
          <a:r>
            <a:rPr lang="en-IN" sz="3500" dirty="0"/>
            <a:t>1. Enter your name</a:t>
          </a:r>
          <a:br>
            <a:rPr lang="en-IN" sz="3500" dirty="0"/>
          </a:br>
          <a:r>
            <a:rPr lang="en-IN" sz="3500" dirty="0"/>
            <a:t>2. Enter your email id</a:t>
          </a:r>
          <a:br>
            <a:rPr lang="en-IN" sz="3500" dirty="0"/>
          </a:br>
          <a:r>
            <a:rPr lang="en-IN" sz="3500" dirty="0"/>
            <a:t>3. Enter the password</a:t>
          </a:r>
        </a:p>
      </dgm:t>
    </dgm:pt>
    <dgm:pt modelId="{6652C298-92F5-4E25-BAA7-0CDE6C937EDD}" type="parTrans" cxnId="{108A414B-7951-4A78-90B5-26296D4A199B}">
      <dgm:prSet/>
      <dgm:spPr/>
      <dgm:t>
        <a:bodyPr/>
        <a:lstStyle/>
        <a:p>
          <a:endParaRPr lang="en-IN"/>
        </a:p>
      </dgm:t>
    </dgm:pt>
    <dgm:pt modelId="{DFCB7C65-C3FF-410D-8CA6-CCA6E81D4E9B}" type="sibTrans" cxnId="{108A414B-7951-4A78-90B5-26296D4A199B}">
      <dgm:prSet/>
      <dgm:spPr/>
      <dgm:t>
        <a:bodyPr/>
        <a:lstStyle/>
        <a:p>
          <a:endParaRPr lang="en-IN"/>
        </a:p>
      </dgm:t>
    </dgm:pt>
    <dgm:pt modelId="{9382A7BC-3A32-4721-84ED-70F6B8AE3B5F}">
      <dgm:prSet phldrT="[Text]" custT="1"/>
      <dgm:spPr/>
      <dgm:t>
        <a:bodyPr/>
        <a:lstStyle/>
        <a:p>
          <a:pPr algn="l"/>
          <a:r>
            <a:rPr lang="en-US" sz="3500" dirty="0">
              <a:solidFill>
                <a:schemeClr val="tx1"/>
              </a:solidFill>
            </a:rPr>
            <a:t>Using API they get the location and details of all the shops of the category they chose. Then they can get the timings, address and also the feedback regarding that shop. They can also add them to their favorites.</a:t>
          </a:r>
          <a:endParaRPr lang="en-IN" sz="3500" dirty="0"/>
        </a:p>
      </dgm:t>
    </dgm:pt>
    <dgm:pt modelId="{EB47E996-858F-4911-927A-4794235340F8}" type="parTrans" cxnId="{F8CBB3A6-F22C-4A51-B7FC-9320D0CC512A}">
      <dgm:prSet/>
      <dgm:spPr/>
      <dgm:t>
        <a:bodyPr/>
        <a:lstStyle/>
        <a:p>
          <a:endParaRPr lang="en-IN"/>
        </a:p>
      </dgm:t>
    </dgm:pt>
    <dgm:pt modelId="{7E0DFC5C-DCB1-4FB8-8317-AC1D3EB79EAF}" type="sibTrans" cxnId="{F8CBB3A6-F22C-4A51-B7FC-9320D0CC512A}">
      <dgm:prSet/>
      <dgm:spPr/>
      <dgm:t>
        <a:bodyPr/>
        <a:lstStyle/>
        <a:p>
          <a:endParaRPr lang="en-IN"/>
        </a:p>
      </dgm:t>
    </dgm:pt>
    <dgm:pt modelId="{355A5FF9-76A8-4B1E-93D8-773BA7880B5F}">
      <dgm:prSet phldrT="[Text]" custT="1"/>
      <dgm:spPr/>
      <dgm:t>
        <a:bodyPr anchor="t"/>
        <a:lstStyle/>
        <a:p>
          <a:r>
            <a:rPr lang="en-IN" sz="3500" dirty="0">
              <a:latin typeface="Book Antiqua" panose="02040602050305030304" pitchFamily="18" charset="0"/>
            </a:rPr>
            <a:t>How our website looks like from seller’s side:</a:t>
          </a:r>
          <a:br>
            <a:rPr lang="en-IN" sz="3500" dirty="0">
              <a:latin typeface="Book Antiqua" panose="02040602050305030304" pitchFamily="18" charset="0"/>
            </a:rPr>
          </a:br>
          <a:endParaRPr lang="en-IN" sz="3500" dirty="0"/>
        </a:p>
      </dgm:t>
    </dgm:pt>
    <dgm:pt modelId="{CDED0442-CB23-4060-9E45-7A544CDAB80D}" type="parTrans" cxnId="{4DAF25F8-A7EF-4291-AE6C-F4C6EE45EC37}">
      <dgm:prSet/>
      <dgm:spPr/>
      <dgm:t>
        <a:bodyPr/>
        <a:lstStyle/>
        <a:p>
          <a:endParaRPr lang="en-IN"/>
        </a:p>
      </dgm:t>
    </dgm:pt>
    <dgm:pt modelId="{1085558D-16AD-45C9-B202-6561130929E5}" type="sibTrans" cxnId="{4DAF25F8-A7EF-4291-AE6C-F4C6EE45EC37}">
      <dgm:prSet/>
      <dgm:spPr/>
      <dgm:t>
        <a:bodyPr/>
        <a:lstStyle/>
        <a:p>
          <a:endParaRPr lang="en-IN"/>
        </a:p>
      </dgm:t>
    </dgm:pt>
    <dgm:pt modelId="{66DBA9BA-ADF9-4308-9F7B-095701530EB6}">
      <dgm:prSet phldrT="[Text]" custT="1"/>
      <dgm:spPr/>
      <dgm:t>
        <a:bodyPr/>
        <a:lstStyle/>
        <a:p>
          <a:pPr algn="ctr">
            <a:buAutoNum type="arabicPeriod"/>
          </a:pPr>
          <a:endParaRPr lang="en-US" sz="3500" dirty="0"/>
        </a:p>
        <a:p>
          <a:pPr algn="ctr">
            <a:buAutoNum type="arabicPeriod"/>
          </a:pPr>
          <a:endParaRPr lang="en-US" sz="3500" dirty="0"/>
        </a:p>
        <a:p>
          <a:pPr algn="l">
            <a:buAutoNum type="arabicPeriod"/>
          </a:pPr>
          <a:endParaRPr lang="en-US" sz="3500" dirty="0"/>
        </a:p>
        <a:p>
          <a:pPr algn="l">
            <a:buAutoNum type="arabicPeriod"/>
          </a:pPr>
          <a:endParaRPr lang="en-US" sz="3500" dirty="0"/>
        </a:p>
        <a:p>
          <a:pPr algn="l">
            <a:buAutoNum type="arabicPeriod"/>
          </a:pPr>
          <a:endParaRPr lang="en-US" sz="3800" dirty="0"/>
        </a:p>
        <a:p>
          <a:pPr algn="l">
            <a:buAutoNum type="arabicPeriod"/>
          </a:pPr>
          <a:r>
            <a:rPr lang="en-US" sz="3600" dirty="0"/>
            <a:t>A business owner needs to register themselves as a seller:</a:t>
          </a:r>
        </a:p>
        <a:p>
          <a:pPr algn="l">
            <a:buAutoNum type="arabicPeriod"/>
          </a:pPr>
          <a:r>
            <a:rPr lang="en-US" sz="3600" dirty="0"/>
            <a:t>1. They need to give a brief description about their shops like address, timings, pictures of their shops, etc.</a:t>
          </a:r>
        </a:p>
        <a:p>
          <a:pPr algn="l">
            <a:buAutoNum type="arabicPeriod"/>
          </a:pPr>
          <a:endParaRPr lang="en-US" sz="3500" dirty="0"/>
        </a:p>
        <a:p>
          <a:pPr algn="l">
            <a:buAutoNum type="arabicPeriod"/>
          </a:pPr>
          <a:endParaRPr lang="en-US" sz="3500" dirty="0"/>
        </a:p>
        <a:p>
          <a:pPr algn="l">
            <a:buAutoNum type="arabicPeriod"/>
          </a:pPr>
          <a:endParaRPr lang="en-US" sz="3500" dirty="0"/>
        </a:p>
        <a:p>
          <a:pPr algn="l">
            <a:buAutoNum type="arabicPeriod"/>
          </a:pPr>
          <a:endParaRPr lang="en-US" sz="3500" dirty="0"/>
        </a:p>
        <a:p>
          <a:pPr algn="l">
            <a:buAutoNum type="arabicPeriod"/>
          </a:pPr>
          <a:endParaRPr lang="en-IN" sz="3500" dirty="0"/>
        </a:p>
      </dgm:t>
    </dgm:pt>
    <dgm:pt modelId="{A3C377ED-69EA-4A8C-93B8-7FC7AD45815B}" type="parTrans" cxnId="{248BBC16-7894-4330-A681-4CDD17A96940}">
      <dgm:prSet/>
      <dgm:spPr/>
      <dgm:t>
        <a:bodyPr/>
        <a:lstStyle/>
        <a:p>
          <a:endParaRPr lang="en-IN"/>
        </a:p>
      </dgm:t>
    </dgm:pt>
    <dgm:pt modelId="{997E773A-7AFE-4801-88EE-ADE081FD37E3}" type="sibTrans" cxnId="{248BBC16-7894-4330-A681-4CDD17A96940}">
      <dgm:prSet/>
      <dgm:spPr/>
      <dgm:t>
        <a:bodyPr/>
        <a:lstStyle/>
        <a:p>
          <a:endParaRPr lang="en-IN"/>
        </a:p>
      </dgm:t>
    </dgm:pt>
    <dgm:pt modelId="{847CC87E-D558-4852-B94C-5F76625754DE}">
      <dgm:prSet phldrT="[Text]" custT="1"/>
      <dgm:spPr/>
      <dgm:t>
        <a:bodyPr/>
        <a:lstStyle/>
        <a:p>
          <a:pPr algn="l">
            <a:buAutoNum type="arabicPeriod"/>
          </a:pPr>
          <a:r>
            <a:rPr lang="en-US" sz="3200" dirty="0"/>
            <a:t>2. </a:t>
          </a:r>
          <a:r>
            <a:rPr lang="en-US" sz="3500" dirty="0"/>
            <a:t>Then they need to select the category of which kind of shop or services they’ll be providing. Categories could be like: pickles shop, grocery etc.</a:t>
          </a:r>
        </a:p>
        <a:p>
          <a:pPr algn="l">
            <a:buAutoNum type="arabicPeriod"/>
          </a:pPr>
          <a:r>
            <a:rPr lang="en-US" sz="3500" dirty="0"/>
            <a:t>3. After registering, their shops are entered in our database. Now any user near to that shop who wants to buy stuffs which are related would be able to see their shops description</a:t>
          </a:r>
          <a:r>
            <a:rPr lang="en-US" sz="3200" dirty="0"/>
            <a:t>. </a:t>
          </a:r>
          <a:endParaRPr lang="en-IN" sz="3200" dirty="0"/>
        </a:p>
      </dgm:t>
    </dgm:pt>
    <dgm:pt modelId="{C7C0614B-0BF0-44E8-866A-486CEFE199D5}" type="parTrans" cxnId="{FCC4A41C-3EA7-496C-9A47-9ED1F7727765}">
      <dgm:prSet/>
      <dgm:spPr/>
      <dgm:t>
        <a:bodyPr/>
        <a:lstStyle/>
        <a:p>
          <a:endParaRPr lang="en-IN"/>
        </a:p>
      </dgm:t>
    </dgm:pt>
    <dgm:pt modelId="{96ED15B1-A699-45F2-B1CA-4C60189DB686}" type="sibTrans" cxnId="{FCC4A41C-3EA7-496C-9A47-9ED1F7727765}">
      <dgm:prSet/>
      <dgm:spPr/>
      <dgm:t>
        <a:bodyPr/>
        <a:lstStyle/>
        <a:p>
          <a:endParaRPr lang="en-IN"/>
        </a:p>
      </dgm:t>
    </dgm:pt>
    <dgm:pt modelId="{D0BE0DA0-16CC-4406-B1A8-8010CE974A17}">
      <dgm:prSet custT="1"/>
      <dgm:spPr/>
      <dgm:t>
        <a:bodyPr/>
        <a:lstStyle/>
        <a:p>
          <a:pPr algn="l">
            <a:buNone/>
          </a:pPr>
          <a:endParaRPr lang="en-US" sz="3200" dirty="0"/>
        </a:p>
        <a:p>
          <a:pPr algn="l">
            <a:buFont typeface="Arial" panose="020B0604020202020204" pitchFamily="34" charset="0"/>
            <a:buNone/>
          </a:pPr>
          <a:r>
            <a:rPr lang="en-US" sz="3500" dirty="0"/>
            <a:t>A buyer will get the details regarding all the shops and services provided by the small business owners near them.</a:t>
          </a:r>
          <a:br>
            <a:rPr lang="en-US" sz="3500" dirty="0"/>
          </a:br>
          <a:r>
            <a:rPr lang="en-US" sz="3500" dirty="0"/>
            <a:t>Using filter they choose which kind or type of shops they’re looking for. </a:t>
          </a:r>
          <a:br>
            <a:rPr lang="en-US" sz="3200" dirty="0"/>
          </a:br>
          <a:br>
            <a:rPr lang="en-US" sz="2400" dirty="0"/>
          </a:br>
          <a:endParaRPr lang="en-IN" sz="2400" dirty="0"/>
        </a:p>
      </dgm:t>
    </dgm:pt>
    <dgm:pt modelId="{D157D9E7-02B9-4D3B-87D0-777924028221}" type="parTrans" cxnId="{31B49B3E-8A1C-4589-A887-378B97B7B047}">
      <dgm:prSet/>
      <dgm:spPr/>
      <dgm:t>
        <a:bodyPr/>
        <a:lstStyle/>
        <a:p>
          <a:endParaRPr lang="en-IN"/>
        </a:p>
      </dgm:t>
    </dgm:pt>
    <dgm:pt modelId="{483C537C-FC40-41CF-B053-606A3942EFBA}" type="sibTrans" cxnId="{31B49B3E-8A1C-4589-A887-378B97B7B047}">
      <dgm:prSet/>
      <dgm:spPr/>
      <dgm:t>
        <a:bodyPr/>
        <a:lstStyle/>
        <a:p>
          <a:endParaRPr lang="en-IN"/>
        </a:p>
      </dgm:t>
    </dgm:pt>
    <dgm:pt modelId="{8982C754-177B-46FB-A213-384BF85DA7F7}" type="pres">
      <dgm:prSet presAssocID="{B350CB58-4262-4052-99F5-21C8FDDFEBA6}" presName="diagram" presStyleCnt="0">
        <dgm:presLayoutVars>
          <dgm:chPref val="1"/>
          <dgm:dir/>
          <dgm:animOne val="branch"/>
          <dgm:animLvl val="lvl"/>
          <dgm:resizeHandles/>
        </dgm:presLayoutVars>
      </dgm:prSet>
      <dgm:spPr/>
    </dgm:pt>
    <dgm:pt modelId="{07037122-2E87-431C-BA89-8360E7F20758}" type="pres">
      <dgm:prSet presAssocID="{05F6EF95-4A8C-43E0-BDA1-D2D2E82EA862}" presName="root" presStyleCnt="0"/>
      <dgm:spPr/>
    </dgm:pt>
    <dgm:pt modelId="{EF5DB34F-846E-4020-8B5C-78FBF0120071}" type="pres">
      <dgm:prSet presAssocID="{05F6EF95-4A8C-43E0-BDA1-D2D2E82EA862}" presName="rootComposite" presStyleCnt="0"/>
      <dgm:spPr/>
    </dgm:pt>
    <dgm:pt modelId="{8EE98B61-AD43-4F83-BFF6-F07C807CD721}" type="pres">
      <dgm:prSet presAssocID="{05F6EF95-4A8C-43E0-BDA1-D2D2E82EA862}" presName="rootText" presStyleLbl="node1" presStyleIdx="0" presStyleCnt="2" custScaleX="158641" custScaleY="118510" custLinFactNeighborX="-1673" custLinFactNeighborY="5333"/>
      <dgm:spPr/>
    </dgm:pt>
    <dgm:pt modelId="{204C0459-F64C-487E-B893-893D0B0D25CC}" type="pres">
      <dgm:prSet presAssocID="{05F6EF95-4A8C-43E0-BDA1-D2D2E82EA862}" presName="rootConnector" presStyleLbl="node1" presStyleIdx="0" presStyleCnt="2"/>
      <dgm:spPr/>
    </dgm:pt>
    <dgm:pt modelId="{B9116F0E-311E-411E-A39A-530D2AD6A1F7}" type="pres">
      <dgm:prSet presAssocID="{05F6EF95-4A8C-43E0-BDA1-D2D2E82EA862}" presName="childShape" presStyleCnt="0"/>
      <dgm:spPr/>
    </dgm:pt>
    <dgm:pt modelId="{F6440BB6-AB2A-4967-98F5-68502A38FC5A}" type="pres">
      <dgm:prSet presAssocID="{6652C298-92F5-4E25-BAA7-0CDE6C937EDD}" presName="Name13" presStyleLbl="parChTrans1D2" presStyleIdx="0" presStyleCnt="5"/>
      <dgm:spPr/>
    </dgm:pt>
    <dgm:pt modelId="{F1CFFDEC-ACE3-4FCE-88C8-7A288A2591E8}" type="pres">
      <dgm:prSet presAssocID="{031168E2-B396-4F8D-8A3E-A37A123B3C61}" presName="childText" presStyleLbl="bgAcc1" presStyleIdx="0" presStyleCnt="5" custScaleX="266493" custScaleY="172821" custLinFactNeighborX="-1091" custLinFactNeighborY="-7460">
        <dgm:presLayoutVars>
          <dgm:bulletEnabled val="1"/>
        </dgm:presLayoutVars>
      </dgm:prSet>
      <dgm:spPr/>
    </dgm:pt>
    <dgm:pt modelId="{70434C65-0CDA-413F-9E6B-31A276502542}" type="pres">
      <dgm:prSet presAssocID="{D157D9E7-02B9-4D3B-87D0-777924028221}" presName="Name13" presStyleLbl="parChTrans1D2" presStyleIdx="1" presStyleCnt="5"/>
      <dgm:spPr/>
    </dgm:pt>
    <dgm:pt modelId="{9B3BCE4D-A46A-457B-9FB5-5EDA08BE4C3D}" type="pres">
      <dgm:prSet presAssocID="{D0BE0DA0-16CC-4406-B1A8-8010CE974A17}" presName="childText" presStyleLbl="bgAcc1" presStyleIdx="1" presStyleCnt="5" custScaleX="324858" custScaleY="191646" custLinFactNeighborX="-3186" custLinFactNeighborY="-9196">
        <dgm:presLayoutVars>
          <dgm:bulletEnabled val="1"/>
        </dgm:presLayoutVars>
      </dgm:prSet>
      <dgm:spPr/>
    </dgm:pt>
    <dgm:pt modelId="{DE58DB0E-0B3D-45B4-B440-D1A5294E1B05}" type="pres">
      <dgm:prSet presAssocID="{EB47E996-858F-4911-927A-4794235340F8}" presName="Name13" presStyleLbl="parChTrans1D2" presStyleIdx="2" presStyleCnt="5"/>
      <dgm:spPr/>
    </dgm:pt>
    <dgm:pt modelId="{60419305-8365-473E-B92E-6264C1230114}" type="pres">
      <dgm:prSet presAssocID="{9382A7BC-3A32-4721-84ED-70F6B8AE3B5F}" presName="childText" presStyleLbl="bgAcc1" presStyleIdx="2" presStyleCnt="5" custScaleX="360164" custScaleY="186478" custLinFactNeighborX="-1091" custLinFactNeighborY="-16154">
        <dgm:presLayoutVars>
          <dgm:bulletEnabled val="1"/>
        </dgm:presLayoutVars>
      </dgm:prSet>
      <dgm:spPr/>
    </dgm:pt>
    <dgm:pt modelId="{4F1AC84F-6FED-4B4D-B24F-C363E4CDF84E}" type="pres">
      <dgm:prSet presAssocID="{355A5FF9-76A8-4B1E-93D8-773BA7880B5F}" presName="root" presStyleCnt="0"/>
      <dgm:spPr/>
    </dgm:pt>
    <dgm:pt modelId="{15719AA0-47C6-4C27-ACDE-4799362111EB}" type="pres">
      <dgm:prSet presAssocID="{355A5FF9-76A8-4B1E-93D8-773BA7880B5F}" presName="rootComposite" presStyleCnt="0"/>
      <dgm:spPr/>
    </dgm:pt>
    <dgm:pt modelId="{C878211B-5E33-4A1B-A3DC-3A2E1B1FB060}" type="pres">
      <dgm:prSet presAssocID="{355A5FF9-76A8-4B1E-93D8-773BA7880B5F}" presName="rootText" presStyleLbl="node1" presStyleIdx="1" presStyleCnt="2" custScaleX="170952" custScaleY="137003"/>
      <dgm:spPr/>
    </dgm:pt>
    <dgm:pt modelId="{1A2BAC15-B077-41A7-8D78-91DAACFB1B14}" type="pres">
      <dgm:prSet presAssocID="{355A5FF9-76A8-4B1E-93D8-773BA7880B5F}" presName="rootConnector" presStyleLbl="node1" presStyleIdx="1" presStyleCnt="2"/>
      <dgm:spPr/>
    </dgm:pt>
    <dgm:pt modelId="{99E32A7C-500F-41BC-87E7-E5AEBC32F1B6}" type="pres">
      <dgm:prSet presAssocID="{355A5FF9-76A8-4B1E-93D8-773BA7880B5F}" presName="childShape" presStyleCnt="0"/>
      <dgm:spPr/>
    </dgm:pt>
    <dgm:pt modelId="{6A8B062D-5261-4870-B528-02BC6941AEF8}" type="pres">
      <dgm:prSet presAssocID="{A3C377ED-69EA-4A8C-93B8-7FC7AD45815B}" presName="Name13" presStyleLbl="parChTrans1D2" presStyleIdx="3" presStyleCnt="5"/>
      <dgm:spPr/>
    </dgm:pt>
    <dgm:pt modelId="{75AF5C6C-F609-4CB2-9741-80E47941EE44}" type="pres">
      <dgm:prSet presAssocID="{66DBA9BA-ADF9-4308-9F7B-095701530EB6}" presName="childText" presStyleLbl="bgAcc1" presStyleIdx="3" presStyleCnt="5" custScaleX="337692" custScaleY="234241" custLinFactNeighborX="1718" custLinFactNeighborY="-11618">
        <dgm:presLayoutVars>
          <dgm:bulletEnabled val="1"/>
        </dgm:presLayoutVars>
      </dgm:prSet>
      <dgm:spPr/>
    </dgm:pt>
    <dgm:pt modelId="{163ADC0E-9E49-4EDA-9F26-7663126886B3}" type="pres">
      <dgm:prSet presAssocID="{C7C0614B-0BF0-44E8-866A-486CEFE199D5}" presName="Name13" presStyleLbl="parChTrans1D2" presStyleIdx="4" presStyleCnt="5"/>
      <dgm:spPr/>
    </dgm:pt>
    <dgm:pt modelId="{36AE7307-272D-48E2-8079-F5B8C1F9D22B}" type="pres">
      <dgm:prSet presAssocID="{847CC87E-D558-4852-B94C-5F76625754DE}" presName="childText" presStyleLbl="bgAcc1" presStyleIdx="4" presStyleCnt="5" custScaleX="359297" custScaleY="325337" custLinFactNeighborX="-1701" custLinFactNeighborY="-19236">
        <dgm:presLayoutVars>
          <dgm:bulletEnabled val="1"/>
        </dgm:presLayoutVars>
      </dgm:prSet>
      <dgm:spPr/>
    </dgm:pt>
  </dgm:ptLst>
  <dgm:cxnLst>
    <dgm:cxn modelId="{248BBC16-7894-4330-A681-4CDD17A96940}" srcId="{355A5FF9-76A8-4B1E-93D8-773BA7880B5F}" destId="{66DBA9BA-ADF9-4308-9F7B-095701530EB6}" srcOrd="0" destOrd="0" parTransId="{A3C377ED-69EA-4A8C-93B8-7FC7AD45815B}" sibTransId="{997E773A-7AFE-4801-88EE-ADE081FD37E3}"/>
    <dgm:cxn modelId="{FCC4A41C-3EA7-496C-9A47-9ED1F7727765}" srcId="{355A5FF9-76A8-4B1E-93D8-773BA7880B5F}" destId="{847CC87E-D558-4852-B94C-5F76625754DE}" srcOrd="1" destOrd="0" parTransId="{C7C0614B-0BF0-44E8-866A-486CEFE199D5}" sibTransId="{96ED15B1-A699-45F2-B1CA-4C60189DB686}"/>
    <dgm:cxn modelId="{1D2C2F20-BAE3-404A-AF1C-DADDF73CA3E6}" type="presOf" srcId="{05F6EF95-4A8C-43E0-BDA1-D2D2E82EA862}" destId="{8EE98B61-AD43-4F83-BFF6-F07C807CD721}" srcOrd="0" destOrd="0" presId="urn:microsoft.com/office/officeart/2005/8/layout/hierarchy3"/>
    <dgm:cxn modelId="{CFAECC3D-2AD1-473A-843C-CED91BA0C4E9}" type="presOf" srcId="{031168E2-B396-4F8D-8A3E-A37A123B3C61}" destId="{F1CFFDEC-ACE3-4FCE-88C8-7A288A2591E8}" srcOrd="0" destOrd="0" presId="urn:microsoft.com/office/officeart/2005/8/layout/hierarchy3"/>
    <dgm:cxn modelId="{31B49B3E-8A1C-4589-A887-378B97B7B047}" srcId="{05F6EF95-4A8C-43E0-BDA1-D2D2E82EA862}" destId="{D0BE0DA0-16CC-4406-B1A8-8010CE974A17}" srcOrd="1" destOrd="0" parTransId="{D157D9E7-02B9-4D3B-87D0-777924028221}" sibTransId="{483C537C-FC40-41CF-B053-606A3942EFBA}"/>
    <dgm:cxn modelId="{108A414B-7951-4A78-90B5-26296D4A199B}" srcId="{05F6EF95-4A8C-43E0-BDA1-D2D2E82EA862}" destId="{031168E2-B396-4F8D-8A3E-A37A123B3C61}" srcOrd="0" destOrd="0" parTransId="{6652C298-92F5-4E25-BAA7-0CDE6C937EDD}" sibTransId="{DFCB7C65-C3FF-410D-8CA6-CCA6E81D4E9B}"/>
    <dgm:cxn modelId="{DE15DD6C-6EB8-458E-8D8D-F29130AB0F9F}" type="presOf" srcId="{C7C0614B-0BF0-44E8-866A-486CEFE199D5}" destId="{163ADC0E-9E49-4EDA-9F26-7663126886B3}" srcOrd="0" destOrd="0" presId="urn:microsoft.com/office/officeart/2005/8/layout/hierarchy3"/>
    <dgm:cxn modelId="{21BD0D54-F90B-48D6-9BA5-BC98102015E5}" type="presOf" srcId="{9382A7BC-3A32-4721-84ED-70F6B8AE3B5F}" destId="{60419305-8365-473E-B92E-6264C1230114}" srcOrd="0" destOrd="0" presId="urn:microsoft.com/office/officeart/2005/8/layout/hierarchy3"/>
    <dgm:cxn modelId="{EE5F8A54-9146-45D6-9AC8-0072D5DA52D9}" type="presOf" srcId="{D157D9E7-02B9-4D3B-87D0-777924028221}" destId="{70434C65-0CDA-413F-9E6B-31A276502542}" srcOrd="0" destOrd="0" presId="urn:microsoft.com/office/officeart/2005/8/layout/hierarchy3"/>
    <dgm:cxn modelId="{8D3A7975-95B0-473E-90A4-A6DE2C026CF8}" srcId="{B350CB58-4262-4052-99F5-21C8FDDFEBA6}" destId="{05F6EF95-4A8C-43E0-BDA1-D2D2E82EA862}" srcOrd="0" destOrd="0" parTransId="{F0B2E7E0-FFDC-4394-BEB7-C663A49FD11A}" sibTransId="{AFF005B7-A5B9-4326-AE37-E19FB9857D28}"/>
    <dgm:cxn modelId="{DE519958-3CA2-497F-AF57-6B6C8EEB0A29}" type="presOf" srcId="{355A5FF9-76A8-4B1E-93D8-773BA7880B5F}" destId="{C878211B-5E33-4A1B-A3DC-3A2E1B1FB060}" srcOrd="0" destOrd="0" presId="urn:microsoft.com/office/officeart/2005/8/layout/hierarchy3"/>
    <dgm:cxn modelId="{1902AB7C-D56D-4648-B57F-05241928318D}" type="presOf" srcId="{6652C298-92F5-4E25-BAA7-0CDE6C937EDD}" destId="{F6440BB6-AB2A-4967-98F5-68502A38FC5A}" srcOrd="0" destOrd="0" presId="urn:microsoft.com/office/officeart/2005/8/layout/hierarchy3"/>
    <dgm:cxn modelId="{574E467E-625B-4DB8-9D31-0252659FF64F}" type="presOf" srcId="{A3C377ED-69EA-4A8C-93B8-7FC7AD45815B}" destId="{6A8B062D-5261-4870-B528-02BC6941AEF8}" srcOrd="0" destOrd="0" presId="urn:microsoft.com/office/officeart/2005/8/layout/hierarchy3"/>
    <dgm:cxn modelId="{743F8285-D22A-492D-A46C-366F2F2B1509}" type="presOf" srcId="{B350CB58-4262-4052-99F5-21C8FDDFEBA6}" destId="{8982C754-177B-46FB-A213-384BF85DA7F7}" srcOrd="0" destOrd="0" presId="urn:microsoft.com/office/officeart/2005/8/layout/hierarchy3"/>
    <dgm:cxn modelId="{F8CBB3A6-F22C-4A51-B7FC-9320D0CC512A}" srcId="{05F6EF95-4A8C-43E0-BDA1-D2D2E82EA862}" destId="{9382A7BC-3A32-4721-84ED-70F6B8AE3B5F}" srcOrd="2" destOrd="0" parTransId="{EB47E996-858F-4911-927A-4794235340F8}" sibTransId="{7E0DFC5C-DCB1-4FB8-8317-AC1D3EB79EAF}"/>
    <dgm:cxn modelId="{821346D2-F3D5-489A-99D7-E293AB906127}" type="presOf" srcId="{355A5FF9-76A8-4B1E-93D8-773BA7880B5F}" destId="{1A2BAC15-B077-41A7-8D78-91DAACFB1B14}" srcOrd="1" destOrd="0" presId="urn:microsoft.com/office/officeart/2005/8/layout/hierarchy3"/>
    <dgm:cxn modelId="{71A9F0D7-D1C9-49A8-9184-53CCA6D4EC85}" type="presOf" srcId="{D0BE0DA0-16CC-4406-B1A8-8010CE974A17}" destId="{9B3BCE4D-A46A-457B-9FB5-5EDA08BE4C3D}" srcOrd="0" destOrd="0" presId="urn:microsoft.com/office/officeart/2005/8/layout/hierarchy3"/>
    <dgm:cxn modelId="{2A2BF8DB-2538-463A-A8B3-7CA6C6626D8B}" type="presOf" srcId="{05F6EF95-4A8C-43E0-BDA1-D2D2E82EA862}" destId="{204C0459-F64C-487E-B893-893D0B0D25CC}" srcOrd="1" destOrd="0" presId="urn:microsoft.com/office/officeart/2005/8/layout/hierarchy3"/>
    <dgm:cxn modelId="{D38EDCDF-1ACD-4078-8502-AC95D0C925B7}" type="presOf" srcId="{66DBA9BA-ADF9-4308-9F7B-095701530EB6}" destId="{75AF5C6C-F609-4CB2-9741-80E47941EE44}" srcOrd="0" destOrd="0" presId="urn:microsoft.com/office/officeart/2005/8/layout/hierarchy3"/>
    <dgm:cxn modelId="{2BA6CBF2-9F4D-42A4-9AF3-265CA8777B35}" type="presOf" srcId="{847CC87E-D558-4852-B94C-5F76625754DE}" destId="{36AE7307-272D-48E2-8079-F5B8C1F9D22B}" srcOrd="0" destOrd="0" presId="urn:microsoft.com/office/officeart/2005/8/layout/hierarchy3"/>
    <dgm:cxn modelId="{4DAF25F8-A7EF-4291-AE6C-F4C6EE45EC37}" srcId="{B350CB58-4262-4052-99F5-21C8FDDFEBA6}" destId="{355A5FF9-76A8-4B1E-93D8-773BA7880B5F}" srcOrd="1" destOrd="0" parTransId="{CDED0442-CB23-4060-9E45-7A544CDAB80D}" sibTransId="{1085558D-16AD-45C9-B202-6561130929E5}"/>
    <dgm:cxn modelId="{480885F9-7CB2-4B3C-BAA5-5D1ABDC43ECE}" type="presOf" srcId="{EB47E996-858F-4911-927A-4794235340F8}" destId="{DE58DB0E-0B3D-45B4-B440-D1A5294E1B05}" srcOrd="0" destOrd="0" presId="urn:microsoft.com/office/officeart/2005/8/layout/hierarchy3"/>
    <dgm:cxn modelId="{C9BA3856-6EA5-4394-A74A-13465E19A1FF}" type="presParOf" srcId="{8982C754-177B-46FB-A213-384BF85DA7F7}" destId="{07037122-2E87-431C-BA89-8360E7F20758}" srcOrd="0" destOrd="0" presId="urn:microsoft.com/office/officeart/2005/8/layout/hierarchy3"/>
    <dgm:cxn modelId="{05E80386-852E-4B2B-AFE2-79E747F05772}" type="presParOf" srcId="{07037122-2E87-431C-BA89-8360E7F20758}" destId="{EF5DB34F-846E-4020-8B5C-78FBF0120071}" srcOrd="0" destOrd="0" presId="urn:microsoft.com/office/officeart/2005/8/layout/hierarchy3"/>
    <dgm:cxn modelId="{BFCE7C48-1282-407A-93BF-65D8DF7BC8C1}" type="presParOf" srcId="{EF5DB34F-846E-4020-8B5C-78FBF0120071}" destId="{8EE98B61-AD43-4F83-BFF6-F07C807CD721}" srcOrd="0" destOrd="0" presId="urn:microsoft.com/office/officeart/2005/8/layout/hierarchy3"/>
    <dgm:cxn modelId="{ACAE533E-8AC7-4997-B7D5-C9101E2F152B}" type="presParOf" srcId="{EF5DB34F-846E-4020-8B5C-78FBF0120071}" destId="{204C0459-F64C-487E-B893-893D0B0D25CC}" srcOrd="1" destOrd="0" presId="urn:microsoft.com/office/officeart/2005/8/layout/hierarchy3"/>
    <dgm:cxn modelId="{C722C6F0-A4FD-4EDC-BBFB-94BAEADDAFFA}" type="presParOf" srcId="{07037122-2E87-431C-BA89-8360E7F20758}" destId="{B9116F0E-311E-411E-A39A-530D2AD6A1F7}" srcOrd="1" destOrd="0" presId="urn:microsoft.com/office/officeart/2005/8/layout/hierarchy3"/>
    <dgm:cxn modelId="{A3E9FD6B-3D6A-420F-B7B0-C750D8DDA7C6}" type="presParOf" srcId="{B9116F0E-311E-411E-A39A-530D2AD6A1F7}" destId="{F6440BB6-AB2A-4967-98F5-68502A38FC5A}" srcOrd="0" destOrd="0" presId="urn:microsoft.com/office/officeart/2005/8/layout/hierarchy3"/>
    <dgm:cxn modelId="{D065777E-7F20-4762-AFC5-C669EEC3DA75}" type="presParOf" srcId="{B9116F0E-311E-411E-A39A-530D2AD6A1F7}" destId="{F1CFFDEC-ACE3-4FCE-88C8-7A288A2591E8}" srcOrd="1" destOrd="0" presId="urn:microsoft.com/office/officeart/2005/8/layout/hierarchy3"/>
    <dgm:cxn modelId="{E7A9124F-FDD1-4DC2-8DB8-8ADA293172B8}" type="presParOf" srcId="{B9116F0E-311E-411E-A39A-530D2AD6A1F7}" destId="{70434C65-0CDA-413F-9E6B-31A276502542}" srcOrd="2" destOrd="0" presId="urn:microsoft.com/office/officeart/2005/8/layout/hierarchy3"/>
    <dgm:cxn modelId="{AB23714E-CA36-4433-B703-6BB5EB9908AF}" type="presParOf" srcId="{B9116F0E-311E-411E-A39A-530D2AD6A1F7}" destId="{9B3BCE4D-A46A-457B-9FB5-5EDA08BE4C3D}" srcOrd="3" destOrd="0" presId="urn:microsoft.com/office/officeart/2005/8/layout/hierarchy3"/>
    <dgm:cxn modelId="{7A1BF58D-F667-43A6-B048-1D875F9E8502}" type="presParOf" srcId="{B9116F0E-311E-411E-A39A-530D2AD6A1F7}" destId="{DE58DB0E-0B3D-45B4-B440-D1A5294E1B05}" srcOrd="4" destOrd="0" presId="urn:microsoft.com/office/officeart/2005/8/layout/hierarchy3"/>
    <dgm:cxn modelId="{7BB5731A-FE33-422A-9781-616592062C01}" type="presParOf" srcId="{B9116F0E-311E-411E-A39A-530D2AD6A1F7}" destId="{60419305-8365-473E-B92E-6264C1230114}" srcOrd="5" destOrd="0" presId="urn:microsoft.com/office/officeart/2005/8/layout/hierarchy3"/>
    <dgm:cxn modelId="{0DD23F0A-6F40-4F05-8119-68053BD332A9}" type="presParOf" srcId="{8982C754-177B-46FB-A213-384BF85DA7F7}" destId="{4F1AC84F-6FED-4B4D-B24F-C363E4CDF84E}" srcOrd="1" destOrd="0" presId="urn:microsoft.com/office/officeart/2005/8/layout/hierarchy3"/>
    <dgm:cxn modelId="{2F7EEB4C-02BE-4DE4-B4EE-648D0EDFFFF1}" type="presParOf" srcId="{4F1AC84F-6FED-4B4D-B24F-C363E4CDF84E}" destId="{15719AA0-47C6-4C27-ACDE-4799362111EB}" srcOrd="0" destOrd="0" presId="urn:microsoft.com/office/officeart/2005/8/layout/hierarchy3"/>
    <dgm:cxn modelId="{7FB54898-67ED-46EC-9016-42CA3952BFC4}" type="presParOf" srcId="{15719AA0-47C6-4C27-ACDE-4799362111EB}" destId="{C878211B-5E33-4A1B-A3DC-3A2E1B1FB060}" srcOrd="0" destOrd="0" presId="urn:microsoft.com/office/officeart/2005/8/layout/hierarchy3"/>
    <dgm:cxn modelId="{8F63AD87-7BF2-4810-9709-524896B6E7E9}" type="presParOf" srcId="{15719AA0-47C6-4C27-ACDE-4799362111EB}" destId="{1A2BAC15-B077-41A7-8D78-91DAACFB1B14}" srcOrd="1" destOrd="0" presId="urn:microsoft.com/office/officeart/2005/8/layout/hierarchy3"/>
    <dgm:cxn modelId="{A3FDF430-D767-4D5F-87F6-8D064E32A07C}" type="presParOf" srcId="{4F1AC84F-6FED-4B4D-B24F-C363E4CDF84E}" destId="{99E32A7C-500F-41BC-87E7-E5AEBC32F1B6}" srcOrd="1" destOrd="0" presId="urn:microsoft.com/office/officeart/2005/8/layout/hierarchy3"/>
    <dgm:cxn modelId="{BB6427A5-883C-4DEB-898F-957DA485D82D}" type="presParOf" srcId="{99E32A7C-500F-41BC-87E7-E5AEBC32F1B6}" destId="{6A8B062D-5261-4870-B528-02BC6941AEF8}" srcOrd="0" destOrd="0" presId="urn:microsoft.com/office/officeart/2005/8/layout/hierarchy3"/>
    <dgm:cxn modelId="{05C25C48-ABDB-422D-8E18-320E9D1EF141}" type="presParOf" srcId="{99E32A7C-500F-41BC-87E7-E5AEBC32F1B6}" destId="{75AF5C6C-F609-4CB2-9741-80E47941EE44}" srcOrd="1" destOrd="0" presId="urn:microsoft.com/office/officeart/2005/8/layout/hierarchy3"/>
    <dgm:cxn modelId="{8E09A4A4-3D1A-4FE7-94B2-103054170CBE}" type="presParOf" srcId="{99E32A7C-500F-41BC-87E7-E5AEBC32F1B6}" destId="{163ADC0E-9E49-4EDA-9F26-7663126886B3}" srcOrd="2" destOrd="0" presId="urn:microsoft.com/office/officeart/2005/8/layout/hierarchy3"/>
    <dgm:cxn modelId="{200416A2-8DD1-461E-856B-9A168A6952C4}" type="presParOf" srcId="{99E32A7C-500F-41BC-87E7-E5AEBC32F1B6}" destId="{36AE7307-272D-48E2-8079-F5B8C1F9D22B}"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98B61-AD43-4F83-BFF6-F07C807CD721}">
      <dsp:nvSpPr>
        <dsp:cNvPr id="0" name=""/>
        <dsp:cNvSpPr/>
      </dsp:nvSpPr>
      <dsp:spPr>
        <a:xfrm>
          <a:off x="289294" y="74887"/>
          <a:ext cx="4419837" cy="16508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t" anchorCtr="0">
          <a:noAutofit/>
        </a:bodyPr>
        <a:lstStyle/>
        <a:p>
          <a:pPr marL="0" lvl="0" indent="0" algn="ctr" defTabSz="1555750">
            <a:lnSpc>
              <a:spcPct val="90000"/>
            </a:lnSpc>
            <a:spcBef>
              <a:spcPct val="0"/>
            </a:spcBef>
            <a:spcAft>
              <a:spcPct val="35000"/>
            </a:spcAft>
            <a:buNone/>
          </a:pPr>
          <a:r>
            <a:rPr lang="en-IN" sz="3500" kern="1200" spc="0" dirty="0">
              <a:latin typeface="Book Antiqua" panose="02040602050305030304" pitchFamily="18" charset="0"/>
            </a:rPr>
            <a:t>How our website looks like from buyer’s side:</a:t>
          </a:r>
          <a:br>
            <a:rPr lang="en-IN" sz="3200" kern="1200" dirty="0">
              <a:latin typeface="Book Antiqua" panose="02040602050305030304" pitchFamily="18" charset="0"/>
            </a:rPr>
          </a:br>
          <a:endParaRPr lang="en-IN" sz="3200" kern="1200" dirty="0">
            <a:latin typeface="Book Antiqua" panose="02040602050305030304" pitchFamily="18" charset="0"/>
          </a:endParaRPr>
        </a:p>
      </dsp:txBody>
      <dsp:txXfrm>
        <a:off x="337647" y="123240"/>
        <a:ext cx="4323131" cy="1554175"/>
      </dsp:txXfrm>
    </dsp:sp>
    <dsp:sp modelId="{F6440BB6-AB2A-4967-98F5-68502A38FC5A}">
      <dsp:nvSpPr>
        <dsp:cNvPr id="0" name=""/>
        <dsp:cNvSpPr/>
      </dsp:nvSpPr>
      <dsp:spPr>
        <a:xfrm>
          <a:off x="731278" y="1725768"/>
          <a:ext cx="464277" cy="1373772"/>
        </a:xfrm>
        <a:custGeom>
          <a:avLst/>
          <a:gdLst/>
          <a:ahLst/>
          <a:cxnLst/>
          <a:rect l="0" t="0" r="0" b="0"/>
          <a:pathLst>
            <a:path>
              <a:moveTo>
                <a:pt x="0" y="0"/>
              </a:moveTo>
              <a:lnTo>
                <a:pt x="0" y="1373772"/>
              </a:lnTo>
              <a:lnTo>
                <a:pt x="464277" y="1373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CFFDEC-ACE3-4FCE-88C8-7A288A2591E8}">
      <dsp:nvSpPr>
        <dsp:cNvPr id="0" name=""/>
        <dsp:cNvSpPr/>
      </dsp:nvSpPr>
      <dsp:spPr>
        <a:xfrm>
          <a:off x="1195555" y="1895815"/>
          <a:ext cx="5939729" cy="240745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IN" sz="3500" kern="1200" dirty="0"/>
            <a:t>Firstly the buyer needs to register themselves as follows:</a:t>
          </a:r>
          <a:br>
            <a:rPr lang="en-IN" sz="3500" kern="1200" dirty="0"/>
          </a:br>
          <a:r>
            <a:rPr lang="en-IN" sz="3500" kern="1200" dirty="0"/>
            <a:t>1. Enter your name</a:t>
          </a:r>
          <a:br>
            <a:rPr lang="en-IN" sz="3500" kern="1200" dirty="0"/>
          </a:br>
          <a:r>
            <a:rPr lang="en-IN" sz="3500" kern="1200" dirty="0"/>
            <a:t>2. Enter your email id</a:t>
          </a:r>
          <a:br>
            <a:rPr lang="en-IN" sz="3500" kern="1200" dirty="0"/>
          </a:br>
          <a:r>
            <a:rPr lang="en-IN" sz="3500" kern="1200" dirty="0"/>
            <a:t>3. Enter the password</a:t>
          </a:r>
        </a:p>
      </dsp:txBody>
      <dsp:txXfrm>
        <a:off x="1266067" y="1966327"/>
        <a:ext cx="5798705" cy="2266426"/>
      </dsp:txXfrm>
    </dsp:sp>
    <dsp:sp modelId="{70434C65-0CDA-413F-9E6B-31A276502542}">
      <dsp:nvSpPr>
        <dsp:cNvPr id="0" name=""/>
        <dsp:cNvSpPr/>
      </dsp:nvSpPr>
      <dsp:spPr>
        <a:xfrm>
          <a:off x="731278" y="1725768"/>
          <a:ext cx="417583" cy="4236416"/>
        </a:xfrm>
        <a:custGeom>
          <a:avLst/>
          <a:gdLst/>
          <a:ahLst/>
          <a:cxnLst/>
          <a:rect l="0" t="0" r="0" b="0"/>
          <a:pathLst>
            <a:path>
              <a:moveTo>
                <a:pt x="0" y="0"/>
              </a:moveTo>
              <a:lnTo>
                <a:pt x="0" y="4236416"/>
              </a:lnTo>
              <a:lnTo>
                <a:pt x="417583" y="42364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3BCE4D-A46A-457B-9FB5-5EDA08BE4C3D}">
      <dsp:nvSpPr>
        <dsp:cNvPr id="0" name=""/>
        <dsp:cNvSpPr/>
      </dsp:nvSpPr>
      <dsp:spPr>
        <a:xfrm>
          <a:off x="1148861" y="4627341"/>
          <a:ext cx="7240597" cy="26696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l" defTabSz="1422400">
            <a:lnSpc>
              <a:spcPct val="90000"/>
            </a:lnSpc>
            <a:spcBef>
              <a:spcPct val="0"/>
            </a:spcBef>
            <a:spcAft>
              <a:spcPct val="35000"/>
            </a:spcAft>
            <a:buNone/>
          </a:pPr>
          <a:endParaRPr lang="en-US" sz="3200" kern="1200" dirty="0"/>
        </a:p>
        <a:p>
          <a:pPr marL="0" lvl="0" indent="0" algn="l" defTabSz="1422400">
            <a:lnSpc>
              <a:spcPct val="90000"/>
            </a:lnSpc>
            <a:spcBef>
              <a:spcPct val="0"/>
            </a:spcBef>
            <a:spcAft>
              <a:spcPct val="35000"/>
            </a:spcAft>
            <a:buFont typeface="Arial" panose="020B0604020202020204" pitchFamily="34" charset="0"/>
            <a:buNone/>
          </a:pPr>
          <a:r>
            <a:rPr lang="en-US" sz="3500" kern="1200" dirty="0"/>
            <a:t>A buyer will get the details regarding all the shops and services provided by the small business owners near them.</a:t>
          </a:r>
          <a:br>
            <a:rPr lang="en-US" sz="3500" kern="1200" dirty="0"/>
          </a:br>
          <a:r>
            <a:rPr lang="en-US" sz="3500" kern="1200" dirty="0"/>
            <a:t>Using filter they choose which kind or type of shops they’re looking for. </a:t>
          </a:r>
          <a:br>
            <a:rPr lang="en-US" sz="3200" kern="1200" dirty="0"/>
          </a:br>
          <a:br>
            <a:rPr lang="en-US" sz="2400" kern="1200" dirty="0"/>
          </a:br>
          <a:endParaRPr lang="en-IN" sz="2400" kern="1200" dirty="0"/>
        </a:p>
      </dsp:txBody>
      <dsp:txXfrm>
        <a:off x="1227053" y="4705533"/>
        <a:ext cx="7084213" cy="2513304"/>
      </dsp:txXfrm>
    </dsp:sp>
    <dsp:sp modelId="{DE58DB0E-0B3D-45B4-B440-D1A5294E1B05}">
      <dsp:nvSpPr>
        <dsp:cNvPr id="0" name=""/>
        <dsp:cNvSpPr/>
      </dsp:nvSpPr>
      <dsp:spPr>
        <a:xfrm>
          <a:off x="731278" y="1725768"/>
          <a:ext cx="464277" cy="7121440"/>
        </a:xfrm>
        <a:custGeom>
          <a:avLst/>
          <a:gdLst/>
          <a:ahLst/>
          <a:cxnLst/>
          <a:rect l="0" t="0" r="0" b="0"/>
          <a:pathLst>
            <a:path>
              <a:moveTo>
                <a:pt x="0" y="0"/>
              </a:moveTo>
              <a:lnTo>
                <a:pt x="0" y="7121440"/>
              </a:lnTo>
              <a:lnTo>
                <a:pt x="464277" y="71214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19305-8365-473E-B92E-6264C1230114}">
      <dsp:nvSpPr>
        <dsp:cNvPr id="0" name=""/>
        <dsp:cNvSpPr/>
      </dsp:nvSpPr>
      <dsp:spPr>
        <a:xfrm>
          <a:off x="1195555" y="7548360"/>
          <a:ext cx="8027515" cy="25976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tx1"/>
              </a:solidFill>
            </a:rPr>
            <a:t>Using API they get the location and details of all the shops of the category they chose. Then they can get the timings, address and also the feedback regarding that shop. They can also add them to their favorites.</a:t>
          </a:r>
          <a:endParaRPr lang="en-IN" sz="3500" kern="1200" dirty="0"/>
        </a:p>
      </dsp:txBody>
      <dsp:txXfrm>
        <a:off x="1271639" y="7624444"/>
        <a:ext cx="7875347" cy="2445528"/>
      </dsp:txXfrm>
    </dsp:sp>
    <dsp:sp modelId="{C878211B-5E33-4A1B-A3DC-3A2E1B1FB060}">
      <dsp:nvSpPr>
        <dsp:cNvPr id="0" name=""/>
        <dsp:cNvSpPr/>
      </dsp:nvSpPr>
      <dsp:spPr>
        <a:xfrm>
          <a:off x="8991337" y="596"/>
          <a:ext cx="4762829" cy="19084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t" anchorCtr="0">
          <a:noAutofit/>
        </a:bodyPr>
        <a:lstStyle/>
        <a:p>
          <a:pPr marL="0" lvl="0" indent="0" algn="ctr" defTabSz="1555750">
            <a:lnSpc>
              <a:spcPct val="90000"/>
            </a:lnSpc>
            <a:spcBef>
              <a:spcPct val="0"/>
            </a:spcBef>
            <a:spcAft>
              <a:spcPct val="35000"/>
            </a:spcAft>
            <a:buNone/>
          </a:pPr>
          <a:r>
            <a:rPr lang="en-IN" sz="3500" kern="1200" dirty="0">
              <a:latin typeface="Book Antiqua" panose="02040602050305030304" pitchFamily="18" charset="0"/>
            </a:rPr>
            <a:t>How our website looks like from seller’s side:</a:t>
          </a:r>
          <a:br>
            <a:rPr lang="en-IN" sz="3500" kern="1200" dirty="0">
              <a:latin typeface="Book Antiqua" panose="02040602050305030304" pitchFamily="18" charset="0"/>
            </a:rPr>
          </a:br>
          <a:endParaRPr lang="en-IN" sz="3500" kern="1200" dirty="0"/>
        </a:p>
      </dsp:txBody>
      <dsp:txXfrm>
        <a:off x="9047235" y="56494"/>
        <a:ext cx="4651033" cy="1796698"/>
      </dsp:txXfrm>
    </dsp:sp>
    <dsp:sp modelId="{6A8B062D-5261-4870-B528-02BC6941AEF8}">
      <dsp:nvSpPr>
        <dsp:cNvPr id="0" name=""/>
        <dsp:cNvSpPr/>
      </dsp:nvSpPr>
      <dsp:spPr>
        <a:xfrm>
          <a:off x="9467620" y="1909091"/>
          <a:ext cx="514574" cy="1817940"/>
        </a:xfrm>
        <a:custGeom>
          <a:avLst/>
          <a:gdLst/>
          <a:ahLst/>
          <a:cxnLst/>
          <a:rect l="0" t="0" r="0" b="0"/>
          <a:pathLst>
            <a:path>
              <a:moveTo>
                <a:pt x="0" y="0"/>
              </a:moveTo>
              <a:lnTo>
                <a:pt x="0" y="1817940"/>
              </a:lnTo>
              <a:lnTo>
                <a:pt x="514574" y="18179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F5C6C-F609-4CB2-9741-80E47941EE44}">
      <dsp:nvSpPr>
        <dsp:cNvPr id="0" name=""/>
        <dsp:cNvSpPr/>
      </dsp:nvSpPr>
      <dsp:spPr>
        <a:xfrm>
          <a:off x="9982195" y="2095506"/>
          <a:ext cx="7526648" cy="326305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a:p>
          <a:pPr marL="0" lvl="0" indent="0" algn="ctr" defTabSz="1555750">
            <a:lnSpc>
              <a:spcPct val="90000"/>
            </a:lnSpc>
            <a:spcBef>
              <a:spcPct val="0"/>
            </a:spcBef>
            <a:spcAft>
              <a:spcPct val="35000"/>
            </a:spcAft>
            <a:buNone/>
          </a:pPr>
          <a:endParaRPr lang="en-US" sz="3500" kern="1200" dirty="0"/>
        </a:p>
        <a:p>
          <a:pPr marL="0" lvl="0" indent="0" algn="l" defTabSz="1555750">
            <a:lnSpc>
              <a:spcPct val="90000"/>
            </a:lnSpc>
            <a:spcBef>
              <a:spcPct val="0"/>
            </a:spcBef>
            <a:spcAft>
              <a:spcPct val="35000"/>
            </a:spcAft>
            <a:buNone/>
          </a:pPr>
          <a:endParaRPr lang="en-US" sz="3500" kern="1200" dirty="0"/>
        </a:p>
        <a:p>
          <a:pPr marL="0" lvl="0" indent="0" algn="l" defTabSz="1555750">
            <a:lnSpc>
              <a:spcPct val="90000"/>
            </a:lnSpc>
            <a:spcBef>
              <a:spcPct val="0"/>
            </a:spcBef>
            <a:spcAft>
              <a:spcPct val="35000"/>
            </a:spcAft>
            <a:buNone/>
          </a:pPr>
          <a:endParaRPr lang="en-US" sz="3500" kern="1200" dirty="0"/>
        </a:p>
        <a:p>
          <a:pPr marL="0" lvl="0" indent="0" algn="l" defTabSz="1555750">
            <a:lnSpc>
              <a:spcPct val="90000"/>
            </a:lnSpc>
            <a:spcBef>
              <a:spcPct val="0"/>
            </a:spcBef>
            <a:spcAft>
              <a:spcPct val="35000"/>
            </a:spcAft>
            <a:buNone/>
          </a:pPr>
          <a:endParaRPr lang="en-US" sz="3800" kern="1200" dirty="0"/>
        </a:p>
        <a:p>
          <a:pPr marL="0" lvl="0" indent="0" algn="l" defTabSz="1555750">
            <a:lnSpc>
              <a:spcPct val="90000"/>
            </a:lnSpc>
            <a:spcBef>
              <a:spcPct val="0"/>
            </a:spcBef>
            <a:spcAft>
              <a:spcPct val="35000"/>
            </a:spcAft>
            <a:buNone/>
          </a:pPr>
          <a:r>
            <a:rPr lang="en-US" sz="3600" kern="1200" dirty="0"/>
            <a:t>A business owner needs to register themselves as a seller:</a:t>
          </a:r>
        </a:p>
        <a:p>
          <a:pPr marL="0" lvl="0" indent="0" algn="l" defTabSz="1555750">
            <a:lnSpc>
              <a:spcPct val="90000"/>
            </a:lnSpc>
            <a:spcBef>
              <a:spcPct val="0"/>
            </a:spcBef>
            <a:spcAft>
              <a:spcPct val="35000"/>
            </a:spcAft>
            <a:buNone/>
          </a:pPr>
          <a:r>
            <a:rPr lang="en-US" sz="3600" kern="1200" dirty="0"/>
            <a:t>1. They need to give a brief description about their shops like address, timings, pictures of their shops, etc.</a:t>
          </a:r>
        </a:p>
        <a:p>
          <a:pPr marL="0" lvl="0" indent="0" algn="l" defTabSz="1555750">
            <a:lnSpc>
              <a:spcPct val="90000"/>
            </a:lnSpc>
            <a:spcBef>
              <a:spcPct val="0"/>
            </a:spcBef>
            <a:spcAft>
              <a:spcPct val="35000"/>
            </a:spcAft>
            <a:buNone/>
          </a:pPr>
          <a:endParaRPr lang="en-US" sz="3500" kern="1200" dirty="0"/>
        </a:p>
        <a:p>
          <a:pPr marL="0" lvl="0" indent="0" algn="l" defTabSz="1555750">
            <a:lnSpc>
              <a:spcPct val="90000"/>
            </a:lnSpc>
            <a:spcBef>
              <a:spcPct val="0"/>
            </a:spcBef>
            <a:spcAft>
              <a:spcPct val="35000"/>
            </a:spcAft>
            <a:buNone/>
          </a:pPr>
          <a:endParaRPr lang="en-US" sz="3500" kern="1200" dirty="0"/>
        </a:p>
        <a:p>
          <a:pPr marL="0" lvl="0" indent="0" algn="l" defTabSz="1555750">
            <a:lnSpc>
              <a:spcPct val="90000"/>
            </a:lnSpc>
            <a:spcBef>
              <a:spcPct val="0"/>
            </a:spcBef>
            <a:spcAft>
              <a:spcPct val="35000"/>
            </a:spcAft>
            <a:buNone/>
          </a:pPr>
          <a:endParaRPr lang="en-US" sz="3500" kern="1200" dirty="0"/>
        </a:p>
        <a:p>
          <a:pPr marL="0" lvl="0" indent="0" algn="l" defTabSz="1555750">
            <a:lnSpc>
              <a:spcPct val="90000"/>
            </a:lnSpc>
            <a:spcBef>
              <a:spcPct val="0"/>
            </a:spcBef>
            <a:spcAft>
              <a:spcPct val="35000"/>
            </a:spcAft>
            <a:buNone/>
          </a:pPr>
          <a:endParaRPr lang="en-US" sz="3500" kern="1200" dirty="0"/>
        </a:p>
        <a:p>
          <a:pPr marL="0" lvl="0" indent="0" algn="l" defTabSz="1555750">
            <a:lnSpc>
              <a:spcPct val="90000"/>
            </a:lnSpc>
            <a:spcBef>
              <a:spcPct val="0"/>
            </a:spcBef>
            <a:spcAft>
              <a:spcPct val="35000"/>
            </a:spcAft>
            <a:buNone/>
          </a:pPr>
          <a:endParaRPr lang="en-IN" sz="3500" kern="1200" dirty="0"/>
        </a:p>
      </dsp:txBody>
      <dsp:txXfrm>
        <a:off x="10077766" y="2191077"/>
        <a:ext cx="7335506" cy="3071908"/>
      </dsp:txXfrm>
    </dsp:sp>
    <dsp:sp modelId="{163ADC0E-9E49-4EDA-9F26-7663126886B3}">
      <dsp:nvSpPr>
        <dsp:cNvPr id="0" name=""/>
        <dsp:cNvSpPr/>
      </dsp:nvSpPr>
      <dsp:spPr>
        <a:xfrm>
          <a:off x="9467620" y="1909091"/>
          <a:ext cx="438370" cy="5957625"/>
        </a:xfrm>
        <a:custGeom>
          <a:avLst/>
          <a:gdLst/>
          <a:ahLst/>
          <a:cxnLst/>
          <a:rect l="0" t="0" r="0" b="0"/>
          <a:pathLst>
            <a:path>
              <a:moveTo>
                <a:pt x="0" y="0"/>
              </a:moveTo>
              <a:lnTo>
                <a:pt x="0" y="5957625"/>
              </a:lnTo>
              <a:lnTo>
                <a:pt x="438370" y="59576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AE7307-272D-48E2-8079-F5B8C1F9D22B}">
      <dsp:nvSpPr>
        <dsp:cNvPr id="0" name=""/>
        <dsp:cNvSpPr/>
      </dsp:nvSpPr>
      <dsp:spPr>
        <a:xfrm>
          <a:off x="9905990" y="5600693"/>
          <a:ext cx="8008191" cy="453204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l" defTabSz="1422400">
            <a:lnSpc>
              <a:spcPct val="90000"/>
            </a:lnSpc>
            <a:spcBef>
              <a:spcPct val="0"/>
            </a:spcBef>
            <a:spcAft>
              <a:spcPct val="35000"/>
            </a:spcAft>
            <a:buNone/>
          </a:pPr>
          <a:r>
            <a:rPr lang="en-US" sz="3200" kern="1200" dirty="0"/>
            <a:t>2. </a:t>
          </a:r>
          <a:r>
            <a:rPr lang="en-US" sz="3500" kern="1200" dirty="0"/>
            <a:t>Then they need to select the category of which kind of shop or services they’ll be providing. Categories could be like: pickles shop, grocery etc.</a:t>
          </a:r>
        </a:p>
        <a:p>
          <a:pPr marL="0" lvl="0" indent="0" algn="l" defTabSz="1422400">
            <a:lnSpc>
              <a:spcPct val="90000"/>
            </a:lnSpc>
            <a:spcBef>
              <a:spcPct val="0"/>
            </a:spcBef>
            <a:spcAft>
              <a:spcPct val="35000"/>
            </a:spcAft>
            <a:buNone/>
          </a:pPr>
          <a:r>
            <a:rPr lang="en-US" sz="3500" kern="1200" dirty="0"/>
            <a:t>3. After registering, their shops are entered in our database. Now any user near to that shop who wants to buy stuffs which are related would be able to see their shops description</a:t>
          </a:r>
          <a:r>
            <a:rPr lang="en-US" sz="3200" kern="1200" dirty="0"/>
            <a:t>. </a:t>
          </a:r>
          <a:endParaRPr lang="en-IN" sz="3200" kern="1200" dirty="0"/>
        </a:p>
      </dsp:txBody>
      <dsp:txXfrm>
        <a:off x="10038729" y="5733432"/>
        <a:ext cx="7742713" cy="42665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CF496-4275-412B-AE4F-ADED51816550}" type="datetimeFigureOut">
              <a:rPr lang="en-IN" smtClean="0"/>
              <a:t>13-01-2021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E973D-46D1-4F8D-8F1B-E2C89EAD2723}" type="slidenum">
              <a:rPr lang="en-IN" smtClean="0"/>
              <a:t>‹#›</a:t>
            </a:fld>
            <a:endParaRPr lang="en-IN" dirty="0"/>
          </a:p>
        </p:txBody>
      </p:sp>
    </p:spTree>
    <p:extLst>
      <p:ext uri="{BB962C8B-B14F-4D97-AF65-F5344CB8AC3E}">
        <p14:creationId xmlns:p14="http://schemas.microsoft.com/office/powerpoint/2010/main" val="3369309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7E973D-46D1-4F8D-8F1B-E2C89EAD2723}" type="slidenum">
              <a:rPr lang="en-IN" smtClean="0"/>
              <a:t>2</a:t>
            </a:fld>
            <a:endParaRPr lang="en-IN" dirty="0"/>
          </a:p>
        </p:txBody>
      </p:sp>
    </p:spTree>
    <p:extLst>
      <p:ext uri="{BB962C8B-B14F-4D97-AF65-F5344CB8AC3E}">
        <p14:creationId xmlns:p14="http://schemas.microsoft.com/office/powerpoint/2010/main" val="165515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9.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592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0" b="12679"/>
          <a:stretch>
            <a:fillRect/>
          </a:stretch>
        </p:blipFill>
        <p:spPr>
          <a:xfrm flipH="1">
            <a:off x="8458200" y="1446932"/>
            <a:ext cx="8871302" cy="776514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8652" y="1485170"/>
            <a:ext cx="8308722" cy="7749771"/>
          </a:xfrm>
          <a:prstGeom prst="rect">
            <a:avLst/>
          </a:prstGeom>
        </p:spPr>
      </p:pic>
      <p:grpSp>
        <p:nvGrpSpPr>
          <p:cNvPr id="4" name="Group 4"/>
          <p:cNvGrpSpPr>
            <a:grpSpLocks noChangeAspect="1"/>
          </p:cNvGrpSpPr>
          <p:nvPr/>
        </p:nvGrpSpPr>
        <p:grpSpPr>
          <a:xfrm>
            <a:off x="10228234" y="5024845"/>
            <a:ext cx="495300" cy="495300"/>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6" name="Group 6"/>
          <p:cNvGrpSpPr/>
          <p:nvPr/>
        </p:nvGrpSpPr>
        <p:grpSpPr>
          <a:xfrm>
            <a:off x="7848600" y="3537497"/>
            <a:ext cx="10120268" cy="3242828"/>
            <a:chOff x="-2595006" y="1178013"/>
            <a:chExt cx="13331811" cy="3959952"/>
          </a:xfrm>
        </p:grpSpPr>
        <p:sp>
          <p:nvSpPr>
            <p:cNvPr id="7" name="TextBox 7"/>
            <p:cNvSpPr txBox="1"/>
            <p:nvPr/>
          </p:nvSpPr>
          <p:spPr>
            <a:xfrm>
              <a:off x="-2595006" y="1178013"/>
              <a:ext cx="12903328" cy="1887260"/>
            </a:xfrm>
            <a:prstGeom prst="rect">
              <a:avLst/>
            </a:prstGeom>
          </p:spPr>
          <p:txBody>
            <a:bodyPr wrap="square" lIns="0" tIns="0" rIns="0" bIns="0" rtlCol="0" anchor="t">
              <a:spAutoFit/>
            </a:bodyPr>
            <a:lstStyle/>
            <a:p>
              <a:pPr algn="ctr">
                <a:lnSpc>
                  <a:spcPts val="11040"/>
                </a:lnSpc>
              </a:pPr>
              <a:r>
                <a:rPr lang="en-US" sz="14500" dirty="0" err="1">
                  <a:solidFill>
                    <a:srgbClr val="F6F6F6"/>
                  </a:solidFill>
                  <a:latin typeface="Telegraf Bold"/>
                </a:rPr>
                <a:t>NearUs</a:t>
              </a:r>
              <a:endParaRPr lang="en-US" sz="14500" dirty="0">
                <a:solidFill>
                  <a:srgbClr val="F6F6F6"/>
                </a:solidFill>
                <a:latin typeface="Telegraf Bold"/>
              </a:endParaRPr>
            </a:p>
          </p:txBody>
        </p:sp>
        <p:sp>
          <p:nvSpPr>
            <p:cNvPr id="8" name="TextBox 8"/>
            <p:cNvSpPr txBox="1"/>
            <p:nvPr/>
          </p:nvSpPr>
          <p:spPr>
            <a:xfrm>
              <a:off x="-805569" y="4302664"/>
              <a:ext cx="11542374" cy="835301"/>
            </a:xfrm>
            <a:prstGeom prst="rect">
              <a:avLst/>
            </a:prstGeom>
          </p:spPr>
          <p:txBody>
            <a:bodyPr wrap="square" lIns="0" tIns="0" rIns="0" bIns="0" rtlCol="0" anchor="t">
              <a:spAutoFit/>
            </a:bodyPr>
            <a:lstStyle/>
            <a:p>
              <a:pPr>
                <a:lnSpc>
                  <a:spcPts val="5040"/>
                </a:lnSpc>
              </a:pPr>
              <a:r>
                <a:rPr lang="en-US" sz="6000" spc="72" dirty="0">
                  <a:solidFill>
                    <a:srgbClr val="F6F6F6"/>
                  </a:solidFill>
                  <a:latin typeface="Telegraf"/>
                </a:rPr>
                <a:t>By: Team Fantastic four</a:t>
              </a:r>
            </a:p>
          </p:txBody>
        </p:sp>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94643">
            <a:off x="16038644" y="7825141"/>
            <a:ext cx="1343134" cy="6715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3048000" y="4215758"/>
            <a:ext cx="12478388" cy="3816680"/>
            <a:chOff x="-252299" y="-353971"/>
            <a:chExt cx="13158902" cy="3811630"/>
          </a:xfrm>
        </p:grpSpPr>
        <p:sp>
          <p:nvSpPr>
            <p:cNvPr id="3" name="TextBox 3"/>
            <p:cNvSpPr txBox="1"/>
            <p:nvPr/>
          </p:nvSpPr>
          <p:spPr>
            <a:xfrm>
              <a:off x="-252299" y="-353971"/>
              <a:ext cx="13158902" cy="1543443"/>
            </a:xfrm>
            <a:prstGeom prst="rect">
              <a:avLst/>
            </a:prstGeom>
            <a:noFill/>
          </p:spPr>
          <p:txBody>
            <a:bodyPr wrap="square" lIns="0" tIns="0" rIns="0" bIns="0" rtlCol="0" anchor="t">
              <a:spAutoFit/>
            </a:bodyPr>
            <a:lstStyle/>
            <a:p>
              <a:pPr algn="ctr">
                <a:lnSpc>
                  <a:spcPts val="11040"/>
                </a:lnSpc>
              </a:pPr>
              <a:r>
                <a:rPr lang="en-US" sz="14400" dirty="0">
                  <a:latin typeface="Telegraf Bold Bold"/>
                </a:rPr>
                <a:t>THANK YOU</a:t>
              </a:r>
            </a:p>
          </p:txBody>
        </p:sp>
        <p:sp>
          <p:nvSpPr>
            <p:cNvPr id="4" name="TextBox 4"/>
            <p:cNvSpPr txBox="1"/>
            <p:nvPr/>
          </p:nvSpPr>
          <p:spPr>
            <a:xfrm>
              <a:off x="0" y="2785321"/>
              <a:ext cx="12906603" cy="672338"/>
            </a:xfrm>
            <a:prstGeom prst="rect">
              <a:avLst/>
            </a:prstGeom>
          </p:spPr>
          <p:txBody>
            <a:bodyPr lIns="0" tIns="0" rIns="0" bIns="0" rtlCol="0" anchor="t">
              <a:spAutoFit/>
            </a:bodyPr>
            <a:lstStyle/>
            <a:p>
              <a:pPr algn="ctr">
                <a:lnSpc>
                  <a:spcPts val="3312"/>
                </a:lnSpc>
              </a:pPr>
              <a:endParaRPr dirty="0"/>
            </a:p>
          </p:txBody>
        </p:sp>
      </p:grpSp>
      <p:grpSp>
        <p:nvGrpSpPr>
          <p:cNvPr id="5" name="Group 5"/>
          <p:cNvGrpSpPr>
            <a:grpSpLocks noChangeAspect="1"/>
          </p:cNvGrpSpPr>
          <p:nvPr/>
        </p:nvGrpSpPr>
        <p:grpSpPr>
          <a:xfrm>
            <a:off x="1980293" y="1893476"/>
            <a:ext cx="782573" cy="782573"/>
            <a:chOff x="0" y="0"/>
            <a:chExt cx="6355080" cy="6355080"/>
          </a:xfrm>
          <a:solidFill>
            <a:srgbClr val="FFC000"/>
          </a:solidFill>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grp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6439">
            <a:off x="-94801" y="8195228"/>
            <a:ext cx="4150190" cy="2075095"/>
          </a:xfrm>
          <a:prstGeom prst="rect">
            <a:avLst/>
          </a:prstGeom>
        </p:spPr>
      </p:pic>
      <p:grpSp>
        <p:nvGrpSpPr>
          <p:cNvPr id="8" name="Group 8"/>
          <p:cNvGrpSpPr/>
          <p:nvPr/>
        </p:nvGrpSpPr>
        <p:grpSpPr>
          <a:xfrm rot="8100000">
            <a:off x="15990041" y="118053"/>
            <a:ext cx="2105763" cy="1415848"/>
            <a:chOff x="0" y="0"/>
            <a:chExt cx="1930400" cy="1297940"/>
          </a:xfrm>
          <a:solidFill>
            <a:srgbClr val="FF0000"/>
          </a:solidFill>
        </p:grpSpPr>
        <p:sp>
          <p:nvSpPr>
            <p:cNvPr id="9" name="Freeform 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02570">
            <a:off x="15167239" y="8385805"/>
            <a:ext cx="2002337" cy="21260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5734"/>
        </a:solidFill>
        <a:effectLst/>
      </p:bgPr>
    </p:bg>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47331CEB-BA0B-4553-BF56-ECE685A1928A}"/>
              </a:ext>
            </a:extLst>
          </p:cNvPr>
          <p:cNvGrpSpPr/>
          <p:nvPr/>
        </p:nvGrpSpPr>
        <p:grpSpPr>
          <a:xfrm rot="8100000">
            <a:off x="15322582" y="1076667"/>
            <a:ext cx="785485" cy="528135"/>
            <a:chOff x="0" y="0"/>
            <a:chExt cx="1930400" cy="1297940"/>
          </a:xfrm>
        </p:grpSpPr>
        <p:sp>
          <p:nvSpPr>
            <p:cNvPr id="3" name="Freeform 7">
              <a:extLst>
                <a:ext uri="{FF2B5EF4-FFF2-40B4-BE49-F238E27FC236}">
                  <a16:creationId xmlns:a16="http://schemas.microsoft.com/office/drawing/2014/main" id="{9257A366-738B-440E-B1F5-8642797B14E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CCDCFF"/>
            </a:solidFill>
          </p:spPr>
        </p:sp>
      </p:grpSp>
      <p:grpSp>
        <p:nvGrpSpPr>
          <p:cNvPr id="4" name="Group 3">
            <a:extLst>
              <a:ext uri="{FF2B5EF4-FFF2-40B4-BE49-F238E27FC236}">
                <a16:creationId xmlns:a16="http://schemas.microsoft.com/office/drawing/2014/main" id="{AAC5B940-135D-461D-9D1C-9A9E94A14E1A}"/>
              </a:ext>
            </a:extLst>
          </p:cNvPr>
          <p:cNvGrpSpPr>
            <a:grpSpLocks noChangeAspect="1"/>
          </p:cNvGrpSpPr>
          <p:nvPr/>
        </p:nvGrpSpPr>
        <p:grpSpPr>
          <a:xfrm>
            <a:off x="1219200" y="8139981"/>
            <a:ext cx="495300" cy="495300"/>
            <a:chOff x="0" y="0"/>
            <a:chExt cx="6355080" cy="6355080"/>
          </a:xfrm>
        </p:grpSpPr>
        <p:sp>
          <p:nvSpPr>
            <p:cNvPr id="5" name="Freeform 4">
              <a:extLst>
                <a:ext uri="{FF2B5EF4-FFF2-40B4-BE49-F238E27FC236}">
                  <a16:creationId xmlns:a16="http://schemas.microsoft.com/office/drawing/2014/main" id="{6F3E21CF-AD04-4EAC-95A9-49E4DD9203BD}"/>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pic>
        <p:nvPicPr>
          <p:cNvPr id="6" name="Picture 4">
            <a:extLst>
              <a:ext uri="{FF2B5EF4-FFF2-40B4-BE49-F238E27FC236}">
                <a16:creationId xmlns:a16="http://schemas.microsoft.com/office/drawing/2014/main" id="{FACD7EC4-E57C-4979-B137-7581058511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361779">
            <a:off x="16289020" y="8882497"/>
            <a:ext cx="1864991" cy="932496"/>
          </a:xfrm>
          <a:prstGeom prst="rect">
            <a:avLst/>
          </a:prstGeom>
        </p:spPr>
      </p:pic>
      <p:sp>
        <p:nvSpPr>
          <p:cNvPr id="7" name="TextBox 6">
            <a:extLst>
              <a:ext uri="{FF2B5EF4-FFF2-40B4-BE49-F238E27FC236}">
                <a16:creationId xmlns:a16="http://schemas.microsoft.com/office/drawing/2014/main" id="{E437A1B5-DB7E-4D6E-A73F-D5389E9626CE}"/>
              </a:ext>
            </a:extLst>
          </p:cNvPr>
          <p:cNvSpPr txBox="1"/>
          <p:nvPr/>
        </p:nvSpPr>
        <p:spPr>
          <a:xfrm>
            <a:off x="5943600" y="1909260"/>
            <a:ext cx="9978390" cy="1323439"/>
          </a:xfrm>
          <a:prstGeom prst="rect">
            <a:avLst/>
          </a:prstGeom>
          <a:noFill/>
        </p:spPr>
        <p:txBody>
          <a:bodyPr wrap="square" rtlCol="0">
            <a:spAutoFit/>
          </a:bodyPr>
          <a:lstStyle/>
          <a:p>
            <a:r>
              <a:rPr lang="en-IN" sz="8000" b="1" dirty="0">
                <a:solidFill>
                  <a:schemeClr val="bg1"/>
                </a:solidFill>
              </a:rPr>
              <a:t>Team Members</a:t>
            </a:r>
          </a:p>
        </p:txBody>
      </p:sp>
      <p:sp>
        <p:nvSpPr>
          <p:cNvPr id="10" name="TextBox 9">
            <a:extLst>
              <a:ext uri="{FF2B5EF4-FFF2-40B4-BE49-F238E27FC236}">
                <a16:creationId xmlns:a16="http://schemas.microsoft.com/office/drawing/2014/main" id="{5F8C9DC2-692B-4C1A-BD49-DE36C9359F24}"/>
              </a:ext>
            </a:extLst>
          </p:cNvPr>
          <p:cNvSpPr txBox="1"/>
          <p:nvPr/>
        </p:nvSpPr>
        <p:spPr>
          <a:xfrm>
            <a:off x="1104900" y="4238541"/>
            <a:ext cx="16078200" cy="3939540"/>
          </a:xfrm>
          <a:prstGeom prst="rect">
            <a:avLst/>
          </a:prstGeom>
          <a:noFill/>
        </p:spPr>
        <p:txBody>
          <a:bodyPr wrap="square">
            <a:spAutoFit/>
          </a:bodyPr>
          <a:lstStyle/>
          <a:p>
            <a:pPr marL="469900" marR="0" lvl="0" indent="-457200" algn="l" rtl="0">
              <a:lnSpc>
                <a:spcPct val="100000"/>
              </a:lnSpc>
              <a:spcBef>
                <a:spcPts val="0"/>
              </a:spcBef>
              <a:spcAft>
                <a:spcPts val="0"/>
              </a:spcAft>
              <a:buFont typeface="Arial" panose="020B0604020202020204" pitchFamily="34" charset="0"/>
              <a:buChar char="•"/>
            </a:pPr>
            <a:r>
              <a:rPr lang="en-US" sz="5000" dirty="0">
                <a:latin typeface="Verdana"/>
                <a:ea typeface="Verdana"/>
                <a:cs typeface="Verdana"/>
                <a:sym typeface="Verdana"/>
              </a:rPr>
              <a:t>Amar </a:t>
            </a:r>
            <a:r>
              <a:rPr lang="en-US" sz="5000" dirty="0" err="1">
                <a:latin typeface="Verdana"/>
                <a:ea typeface="Verdana"/>
                <a:cs typeface="Verdana"/>
                <a:sym typeface="Verdana"/>
              </a:rPr>
              <a:t>Kamalapuri</a:t>
            </a:r>
            <a:r>
              <a:rPr lang="en-US" sz="5000" dirty="0">
                <a:latin typeface="Verdana"/>
                <a:ea typeface="Verdana"/>
                <a:cs typeface="Verdana"/>
                <a:sym typeface="Verdana"/>
              </a:rPr>
              <a:t>        Title: Backend Developer</a:t>
            </a:r>
          </a:p>
          <a:p>
            <a:pPr marL="469900" marR="0" lvl="0" indent="-457200" algn="l" rtl="0">
              <a:lnSpc>
                <a:spcPct val="100000"/>
              </a:lnSpc>
              <a:spcBef>
                <a:spcPts val="0"/>
              </a:spcBef>
              <a:spcAft>
                <a:spcPts val="0"/>
              </a:spcAft>
              <a:buFont typeface="Arial" panose="020B0604020202020204" pitchFamily="34" charset="0"/>
              <a:buChar char="•"/>
            </a:pPr>
            <a:r>
              <a:rPr lang="en-US" sz="5000" dirty="0">
                <a:latin typeface="Verdana"/>
                <a:ea typeface="Verdana"/>
                <a:cs typeface="Verdana"/>
                <a:sym typeface="Verdana"/>
              </a:rPr>
              <a:t>Devansi Adhikari        Title: Frontend Developer</a:t>
            </a:r>
          </a:p>
          <a:p>
            <a:pPr marL="469900" marR="0" lvl="0" indent="-457200" algn="l" rtl="0">
              <a:lnSpc>
                <a:spcPct val="100000"/>
              </a:lnSpc>
              <a:spcBef>
                <a:spcPts val="0"/>
              </a:spcBef>
              <a:spcAft>
                <a:spcPts val="0"/>
              </a:spcAft>
              <a:buFont typeface="Arial" panose="020B0604020202020204" pitchFamily="34" charset="0"/>
              <a:buChar char="•"/>
            </a:pPr>
            <a:r>
              <a:rPr lang="en-US" sz="5000" dirty="0" err="1">
                <a:latin typeface="Verdana"/>
                <a:ea typeface="Verdana"/>
                <a:cs typeface="Verdana"/>
                <a:sym typeface="Verdana"/>
              </a:rPr>
              <a:t>Monjul</a:t>
            </a:r>
            <a:r>
              <a:rPr lang="en-US" sz="5000" dirty="0">
                <a:latin typeface="Verdana"/>
                <a:ea typeface="Verdana"/>
                <a:cs typeface="Verdana"/>
                <a:sym typeface="Verdana"/>
              </a:rPr>
              <a:t> Boruah            Title: Backend Developer</a:t>
            </a:r>
          </a:p>
          <a:p>
            <a:pPr marL="469900" marR="0" lvl="0" indent="-457200" algn="l" rtl="0">
              <a:lnSpc>
                <a:spcPct val="100000"/>
              </a:lnSpc>
              <a:spcBef>
                <a:spcPts val="0"/>
              </a:spcBef>
              <a:spcAft>
                <a:spcPts val="0"/>
              </a:spcAft>
              <a:buFont typeface="Arial" panose="020B0604020202020204" pitchFamily="34" charset="0"/>
              <a:buChar char="•"/>
            </a:pPr>
            <a:r>
              <a:rPr lang="en-US" sz="5000" dirty="0">
                <a:latin typeface="Verdana"/>
                <a:ea typeface="Verdana"/>
                <a:cs typeface="Verdana"/>
                <a:sym typeface="Verdana"/>
              </a:rPr>
              <a:t>Nikita Sharma            Title: Frontend Developer</a:t>
            </a:r>
          </a:p>
          <a:p>
            <a:pPr marL="12700" marR="0" lvl="0" algn="l" rtl="0">
              <a:lnSpc>
                <a:spcPct val="100000"/>
              </a:lnSpc>
              <a:spcBef>
                <a:spcPts val="0"/>
              </a:spcBef>
              <a:spcAft>
                <a:spcPts val="0"/>
              </a:spcAft>
            </a:pPr>
            <a:r>
              <a:rPr lang="en-US" sz="5000" dirty="0">
                <a:latin typeface="Verdana"/>
                <a:ea typeface="Verdana"/>
                <a:cs typeface="Verdana"/>
                <a:sym typeface="Verdana"/>
              </a:rPr>
              <a:t>    </a:t>
            </a:r>
          </a:p>
        </p:txBody>
      </p:sp>
      <p:pic>
        <p:nvPicPr>
          <p:cNvPr id="11" name="Picture 10">
            <a:extLst>
              <a:ext uri="{FF2B5EF4-FFF2-40B4-BE49-F238E27FC236}">
                <a16:creationId xmlns:a16="http://schemas.microsoft.com/office/drawing/2014/main" id="{8001FA99-046D-4736-BBA3-2AE656B06DEB}"/>
              </a:ext>
            </a:extLst>
          </p:cNvPr>
          <p:cNvPicPr>
            <a:picLocks noChangeAspect="1"/>
          </p:cNvPicPr>
          <p:nvPr/>
        </p:nvPicPr>
        <p:blipFill rotWithShape="1">
          <a:blip r:embed="rId5">
            <a:extLst>
              <a:ext uri="{28A0092B-C50C-407E-A947-70E740481C1C}">
                <a14:useLocalDpi xmlns:a14="http://schemas.microsoft.com/office/drawing/2010/main" val="0"/>
              </a:ext>
            </a:extLst>
          </a:blip>
          <a:srcRect l="26043" t="15941" r="29948" b="15940"/>
          <a:stretch/>
        </p:blipFill>
        <p:spPr>
          <a:xfrm>
            <a:off x="-294072" y="-39914"/>
            <a:ext cx="3521844" cy="3383266"/>
          </a:xfrm>
          <a:prstGeom prst="flowChartOffpageConnector">
            <a:avLst/>
          </a:prstGeom>
        </p:spPr>
      </p:pic>
    </p:spTree>
    <p:extLst>
      <p:ext uri="{BB962C8B-B14F-4D97-AF65-F5344CB8AC3E}">
        <p14:creationId xmlns:p14="http://schemas.microsoft.com/office/powerpoint/2010/main" val="1446603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990600" y="3162300"/>
            <a:ext cx="7438272" cy="2885405"/>
          </a:xfrm>
          <a:prstGeom prst="rect">
            <a:avLst/>
          </a:prstGeom>
        </p:spPr>
        <p:txBody>
          <a:bodyPr wrap="square" lIns="0" tIns="0" rIns="0" bIns="0" rtlCol="0" anchor="t">
            <a:spAutoFit/>
          </a:bodyPr>
          <a:lstStyle/>
          <a:p>
            <a:pPr>
              <a:lnSpc>
                <a:spcPts val="7501"/>
              </a:lnSpc>
            </a:pPr>
            <a:r>
              <a:rPr lang="en-US" sz="6500" dirty="0">
                <a:solidFill>
                  <a:srgbClr val="F4592F"/>
                </a:solidFill>
                <a:latin typeface="Telegraf Bold"/>
              </a:rPr>
              <a:t>Problems faced</a:t>
            </a:r>
          </a:p>
          <a:p>
            <a:pPr>
              <a:lnSpc>
                <a:spcPts val="7501"/>
              </a:lnSpc>
            </a:pPr>
            <a:r>
              <a:rPr lang="en-US" sz="6500" dirty="0">
                <a:solidFill>
                  <a:srgbClr val="F4592F"/>
                </a:solidFill>
                <a:latin typeface="Telegraf Bold"/>
              </a:rPr>
              <a:t>by local businesses</a:t>
            </a:r>
          </a:p>
        </p:txBody>
      </p:sp>
      <p:grpSp>
        <p:nvGrpSpPr>
          <p:cNvPr id="3" name="Group 3"/>
          <p:cNvGrpSpPr>
            <a:grpSpLocks noChangeAspect="1"/>
          </p:cNvGrpSpPr>
          <p:nvPr/>
        </p:nvGrpSpPr>
        <p:grpSpPr>
          <a:xfrm>
            <a:off x="1698212" y="7353300"/>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7665" y="0"/>
            <a:ext cx="3136394" cy="1568197"/>
          </a:xfrm>
          <a:prstGeom prst="rect">
            <a:avLst/>
          </a:prstGeom>
        </p:spPr>
      </p:pic>
      <p:grpSp>
        <p:nvGrpSpPr>
          <p:cNvPr id="6" name="Group 6"/>
          <p:cNvGrpSpPr/>
          <p:nvPr/>
        </p:nvGrpSpPr>
        <p:grpSpPr>
          <a:xfrm rot="8100000">
            <a:off x="16281932" y="839694"/>
            <a:ext cx="785485" cy="528135"/>
            <a:chOff x="0" y="0"/>
            <a:chExt cx="1930400" cy="1297940"/>
          </a:xfrm>
        </p:grpSpPr>
        <p:sp>
          <p:nvSpPr>
            <p:cNvPr id="7" name="Freeform 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CCDCFF"/>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02570">
            <a:off x="14591715" y="7364435"/>
            <a:ext cx="3237049" cy="3437022"/>
          </a:xfrm>
          <a:prstGeom prst="rect">
            <a:avLst/>
          </a:prstGeom>
        </p:spPr>
      </p:pic>
      <p:sp>
        <p:nvSpPr>
          <p:cNvPr id="9" name="TextBox 9"/>
          <p:cNvSpPr txBox="1"/>
          <p:nvPr/>
        </p:nvSpPr>
        <p:spPr>
          <a:xfrm>
            <a:off x="8153400" y="2546713"/>
            <a:ext cx="10134599" cy="4806588"/>
          </a:xfrm>
          <a:prstGeom prst="rect">
            <a:avLst/>
          </a:prstGeom>
        </p:spPr>
        <p:txBody>
          <a:bodyPr wrap="square" lIns="0" tIns="0" rIns="0" bIns="0" rtlCol="0" anchor="t">
            <a:spAutoFit/>
          </a:bodyPr>
          <a:lstStyle/>
          <a:p>
            <a:pPr marL="684241" lvl="1" indent="-342120">
              <a:buFont typeface="Arial"/>
              <a:buChar char="•"/>
            </a:pPr>
            <a:r>
              <a:rPr lang="en-US" sz="4500" spc="503" dirty="0">
                <a:solidFill>
                  <a:srgbClr val="000000"/>
                </a:solidFill>
                <a:latin typeface="Times New Roman" panose="02020603050405020304" pitchFamily="18" charset="0"/>
                <a:cs typeface="Times New Roman" panose="02020603050405020304" pitchFamily="18" charset="0"/>
              </a:rPr>
              <a:t>Limited customer reach</a:t>
            </a:r>
          </a:p>
          <a:p>
            <a:pPr marL="684241" lvl="1" indent="-342120">
              <a:buFont typeface="Arial"/>
              <a:buChar char="•"/>
            </a:pPr>
            <a:r>
              <a:rPr lang="en-US" sz="4500" spc="503" dirty="0">
                <a:solidFill>
                  <a:srgbClr val="000000"/>
                </a:solidFill>
                <a:latin typeface="Times New Roman" panose="02020603050405020304" pitchFamily="18" charset="0"/>
                <a:cs typeface="Times New Roman" panose="02020603050405020304" pitchFamily="18" charset="0"/>
              </a:rPr>
              <a:t>Operational and Setup cost is high</a:t>
            </a:r>
          </a:p>
          <a:p>
            <a:pPr marL="684241" lvl="1" indent="-342120">
              <a:buFont typeface="Arial"/>
              <a:buChar char="•"/>
            </a:pPr>
            <a:r>
              <a:rPr lang="en-US" sz="4500" spc="503" dirty="0">
                <a:solidFill>
                  <a:srgbClr val="000000"/>
                </a:solidFill>
                <a:latin typeface="Times New Roman" panose="02020603050405020304" pitchFamily="18" charset="0"/>
                <a:cs typeface="Times New Roman" panose="02020603050405020304" pitchFamily="18" charset="0"/>
              </a:rPr>
              <a:t>Limited marketing/promotion possibilities</a:t>
            </a:r>
          </a:p>
          <a:p>
            <a:pPr marL="684241" lvl="1" indent="-342120">
              <a:buFont typeface="Arial"/>
              <a:buChar char="•"/>
            </a:pPr>
            <a:r>
              <a:rPr lang="en-US" sz="4500" spc="503" dirty="0">
                <a:solidFill>
                  <a:srgbClr val="000000"/>
                </a:solidFill>
                <a:latin typeface="Times New Roman" panose="02020603050405020304" pitchFamily="18" charset="0"/>
                <a:cs typeface="Times New Roman" panose="02020603050405020304" pitchFamily="18" charset="0"/>
              </a:rPr>
              <a:t>Business expansion is difficult</a:t>
            </a:r>
          </a:p>
          <a:p>
            <a:pPr marL="684241" lvl="1" indent="-342120">
              <a:buFont typeface="Arial"/>
              <a:buChar char="•"/>
            </a:pPr>
            <a:r>
              <a:rPr lang="en-US" sz="4500" spc="503" dirty="0">
                <a:solidFill>
                  <a:srgbClr val="000000"/>
                </a:solidFill>
                <a:latin typeface="Times New Roman" panose="02020603050405020304" pitchFamily="18" charset="0"/>
                <a:cs typeface="Times New Roman" panose="02020603050405020304" pitchFamily="18" charset="0"/>
              </a:rPr>
              <a:t>Not available 24x7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592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5" r="5225"/>
          <a:stretch>
            <a:fillRect/>
          </a:stretch>
        </p:blipFill>
        <p:spPr>
          <a:xfrm rot="5400000" flipV="1">
            <a:off x="7343209" y="3784883"/>
            <a:ext cx="8125376" cy="885147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668000" y="1087985"/>
            <a:ext cx="6783771" cy="8111030"/>
          </a:xfrm>
          <a:prstGeom prst="rect">
            <a:avLst/>
          </a:prstGeom>
        </p:spPr>
      </p:pic>
      <p:sp>
        <p:nvSpPr>
          <p:cNvPr id="4" name="TextBox 4"/>
          <p:cNvSpPr txBox="1"/>
          <p:nvPr/>
        </p:nvSpPr>
        <p:spPr>
          <a:xfrm>
            <a:off x="1321058" y="2774914"/>
            <a:ext cx="10288971" cy="4191942"/>
          </a:xfrm>
          <a:prstGeom prst="rect">
            <a:avLst/>
          </a:prstGeom>
        </p:spPr>
        <p:txBody>
          <a:bodyPr wrap="square" lIns="0" tIns="0" rIns="0" bIns="0" rtlCol="0" anchor="t">
            <a:spAutoFit/>
          </a:bodyPr>
          <a:lstStyle/>
          <a:p>
            <a:pPr>
              <a:lnSpc>
                <a:spcPts val="10560"/>
              </a:lnSpc>
            </a:pPr>
            <a:r>
              <a:rPr lang="en-US" sz="9000" dirty="0">
                <a:solidFill>
                  <a:srgbClr val="FFFFFF"/>
                </a:solidFill>
                <a:latin typeface="Telegraf Bold"/>
              </a:rPr>
              <a:t>How can our project solve these problems?</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30328">
            <a:off x="-171875" y="-413374"/>
            <a:ext cx="2688878" cy="2854986"/>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7280649" y="9279650"/>
            <a:ext cx="1343134" cy="671567"/>
          </a:xfrm>
          <a:prstGeom prst="rect">
            <a:avLst/>
          </a:prstGeom>
        </p:spPr>
      </p:pic>
      <p:grpSp>
        <p:nvGrpSpPr>
          <p:cNvPr id="7" name="Group 7"/>
          <p:cNvGrpSpPr>
            <a:grpSpLocks noChangeAspect="1"/>
          </p:cNvGrpSpPr>
          <p:nvPr/>
        </p:nvGrpSpPr>
        <p:grpSpPr>
          <a:xfrm>
            <a:off x="14627874" y="1882063"/>
            <a:ext cx="495300" cy="495300"/>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9" name="Group 9"/>
          <p:cNvGrpSpPr/>
          <p:nvPr/>
        </p:nvGrpSpPr>
        <p:grpSpPr>
          <a:xfrm rot="1454278">
            <a:off x="1978077" y="8557046"/>
            <a:ext cx="342860" cy="230528"/>
            <a:chOff x="0" y="0"/>
            <a:chExt cx="1930400" cy="1297940"/>
          </a:xfrm>
        </p:grpSpPr>
        <p:sp>
          <p:nvSpPr>
            <p:cNvPr id="10" name="Freeform 1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0050F5"/>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27835">
            <a:off x="8578093" y="-823948"/>
            <a:ext cx="2215000" cy="2351834"/>
          </a:xfrm>
          <a:prstGeom prst="rect">
            <a:avLst/>
          </a:prstGeom>
        </p:spPr>
      </p:pic>
      <p:sp>
        <p:nvSpPr>
          <p:cNvPr id="3" name="AutoShape 3"/>
          <p:cNvSpPr/>
          <p:nvPr/>
        </p:nvSpPr>
        <p:spPr>
          <a:xfrm>
            <a:off x="0" y="0"/>
            <a:ext cx="9144000" cy="5143500"/>
          </a:xfrm>
          <a:prstGeom prst="rect">
            <a:avLst/>
          </a:prstGeom>
          <a:solidFill>
            <a:srgbClr val="0050F5"/>
          </a:solidFill>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4812832" y="4211004"/>
            <a:ext cx="1864991" cy="93249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200000">
            <a:off x="-449158" y="5866208"/>
            <a:ext cx="1864991" cy="932496"/>
          </a:xfrm>
          <a:prstGeom prst="rect">
            <a:avLst/>
          </a:prstGeom>
        </p:spPr>
      </p:pic>
      <p:sp>
        <p:nvSpPr>
          <p:cNvPr id="6" name="AutoShape 6"/>
          <p:cNvSpPr/>
          <p:nvPr/>
        </p:nvSpPr>
        <p:spPr>
          <a:xfrm>
            <a:off x="9144000" y="5143500"/>
            <a:ext cx="9144000" cy="5143500"/>
          </a:xfrm>
          <a:prstGeom prst="rect">
            <a:avLst/>
          </a:prstGeom>
          <a:solidFill>
            <a:srgbClr val="F4592F"/>
          </a:solidFill>
        </p:spPr>
      </p:sp>
      <p:sp>
        <p:nvSpPr>
          <p:cNvPr id="7" name="TextBox 7"/>
          <p:cNvSpPr txBox="1"/>
          <p:nvPr/>
        </p:nvSpPr>
        <p:spPr>
          <a:xfrm>
            <a:off x="6765805" y="927787"/>
            <a:ext cx="1440914" cy="1068740"/>
          </a:xfrm>
          <a:prstGeom prst="rect">
            <a:avLst/>
          </a:prstGeom>
        </p:spPr>
        <p:txBody>
          <a:bodyPr lIns="0" tIns="0" rIns="0" bIns="0" rtlCol="0" anchor="t">
            <a:spAutoFit/>
          </a:bodyPr>
          <a:lstStyle/>
          <a:p>
            <a:pPr algn="r">
              <a:lnSpc>
                <a:spcPts val="8000"/>
              </a:lnSpc>
            </a:pPr>
            <a:r>
              <a:rPr lang="en-US" sz="8000" spc="-384" dirty="0">
                <a:solidFill>
                  <a:srgbClr val="FFFFFF"/>
                </a:solidFill>
                <a:latin typeface="Quicksand"/>
              </a:rPr>
              <a:t>01</a:t>
            </a:r>
          </a:p>
        </p:txBody>
      </p:sp>
      <p:sp>
        <p:nvSpPr>
          <p:cNvPr id="8" name="TextBox 8"/>
          <p:cNvSpPr txBox="1"/>
          <p:nvPr/>
        </p:nvSpPr>
        <p:spPr>
          <a:xfrm>
            <a:off x="16219295" y="5943797"/>
            <a:ext cx="1440914" cy="1068740"/>
          </a:xfrm>
          <a:prstGeom prst="rect">
            <a:avLst/>
          </a:prstGeom>
        </p:spPr>
        <p:txBody>
          <a:bodyPr lIns="0" tIns="0" rIns="0" bIns="0" rtlCol="0" anchor="t">
            <a:spAutoFit/>
          </a:bodyPr>
          <a:lstStyle/>
          <a:p>
            <a:pPr algn="r">
              <a:lnSpc>
                <a:spcPts val="8000"/>
              </a:lnSpc>
            </a:pPr>
            <a:r>
              <a:rPr lang="en-US" sz="8000" spc="-384" dirty="0">
                <a:solidFill>
                  <a:srgbClr val="FFFFFF"/>
                </a:solidFill>
                <a:latin typeface="Quicksand"/>
              </a:rPr>
              <a:t>04</a:t>
            </a:r>
          </a:p>
        </p:txBody>
      </p:sp>
      <p:sp>
        <p:nvSpPr>
          <p:cNvPr id="14" name="TextBox 14"/>
          <p:cNvSpPr txBox="1"/>
          <p:nvPr/>
        </p:nvSpPr>
        <p:spPr>
          <a:xfrm>
            <a:off x="10275010" y="6616863"/>
            <a:ext cx="6584237" cy="2539157"/>
          </a:xfrm>
          <a:prstGeom prst="rect">
            <a:avLst/>
          </a:prstGeom>
        </p:spPr>
        <p:txBody>
          <a:bodyPr wrap="square" lIns="0" tIns="0" rIns="0" bIns="0" rtlCol="0" anchor="t">
            <a:spAutoFit/>
          </a:bodyPr>
          <a:lstStyle/>
          <a:p>
            <a:r>
              <a:rPr lang="en-US" sz="5500" spc="56" dirty="0">
                <a:solidFill>
                  <a:srgbClr val="FFFFFF"/>
                </a:solidFill>
                <a:latin typeface="Times New Roman" panose="02020603050405020304" pitchFamily="18" charset="0"/>
                <a:cs typeface="Times New Roman" panose="02020603050405020304" pitchFamily="18" charset="0"/>
              </a:rPr>
              <a:t>Global expansion is easier with 24x7 service availability</a:t>
            </a:r>
          </a:p>
        </p:txBody>
      </p:sp>
      <p:sp>
        <p:nvSpPr>
          <p:cNvPr id="15" name="TextBox 15"/>
          <p:cNvSpPr txBox="1"/>
          <p:nvPr/>
        </p:nvSpPr>
        <p:spPr>
          <a:xfrm>
            <a:off x="16106272" y="839723"/>
            <a:ext cx="1440914" cy="1068740"/>
          </a:xfrm>
          <a:prstGeom prst="rect">
            <a:avLst/>
          </a:prstGeom>
        </p:spPr>
        <p:txBody>
          <a:bodyPr lIns="0" tIns="0" rIns="0" bIns="0" rtlCol="0" anchor="t">
            <a:spAutoFit/>
          </a:bodyPr>
          <a:lstStyle/>
          <a:p>
            <a:pPr algn="r">
              <a:lnSpc>
                <a:spcPts val="8000"/>
              </a:lnSpc>
            </a:pPr>
            <a:r>
              <a:rPr lang="en-US" sz="8000" spc="-384" dirty="0">
                <a:solidFill>
                  <a:srgbClr val="F4592F"/>
                </a:solidFill>
                <a:latin typeface="Quicksand"/>
              </a:rPr>
              <a:t>02</a:t>
            </a:r>
          </a:p>
        </p:txBody>
      </p:sp>
      <p:sp>
        <p:nvSpPr>
          <p:cNvPr id="16" name="TextBox 16"/>
          <p:cNvSpPr txBox="1"/>
          <p:nvPr/>
        </p:nvSpPr>
        <p:spPr>
          <a:xfrm>
            <a:off x="7018231" y="5880140"/>
            <a:ext cx="1440914" cy="1068740"/>
          </a:xfrm>
          <a:prstGeom prst="rect">
            <a:avLst/>
          </a:prstGeom>
        </p:spPr>
        <p:txBody>
          <a:bodyPr lIns="0" tIns="0" rIns="0" bIns="0" rtlCol="0" anchor="t">
            <a:spAutoFit/>
          </a:bodyPr>
          <a:lstStyle/>
          <a:p>
            <a:pPr algn="r">
              <a:lnSpc>
                <a:spcPts val="8000"/>
              </a:lnSpc>
            </a:pPr>
            <a:r>
              <a:rPr lang="en-US" sz="8000" spc="-384" dirty="0">
                <a:solidFill>
                  <a:srgbClr val="0050F5"/>
                </a:solidFill>
                <a:latin typeface="Quicksand"/>
              </a:rPr>
              <a:t>03</a:t>
            </a:r>
          </a:p>
        </p:txBody>
      </p:sp>
      <p:sp>
        <p:nvSpPr>
          <p:cNvPr id="18" name="TextBox 18"/>
          <p:cNvSpPr txBox="1"/>
          <p:nvPr/>
        </p:nvSpPr>
        <p:spPr>
          <a:xfrm>
            <a:off x="10729639" y="1820765"/>
            <a:ext cx="5472000" cy="1846659"/>
          </a:xfrm>
          <a:prstGeom prst="rect">
            <a:avLst/>
          </a:prstGeom>
        </p:spPr>
        <p:txBody>
          <a:bodyPr wrap="square" lIns="0" tIns="0" rIns="0" bIns="0" rtlCol="0" anchor="t">
            <a:spAutoFit/>
          </a:bodyPr>
          <a:lstStyle/>
          <a:p>
            <a:r>
              <a:rPr lang="en-IN" sz="6000" b="0" i="0" dirty="0">
                <a:solidFill>
                  <a:srgbClr val="3A3C41"/>
                </a:solidFill>
                <a:effectLst/>
                <a:latin typeface="Times New Roman" panose="02020603050405020304" pitchFamily="18" charset="0"/>
                <a:cs typeface="Times New Roman" panose="02020603050405020304" pitchFamily="18" charset="0"/>
              </a:rPr>
              <a:t>Operational and setup cost </a:t>
            </a:r>
            <a:r>
              <a:rPr lang="en-IN" sz="6000" dirty="0">
                <a:solidFill>
                  <a:srgbClr val="3A3C41"/>
                </a:solidFill>
                <a:latin typeface="Times New Roman" panose="02020603050405020304" pitchFamily="18" charset="0"/>
                <a:cs typeface="Times New Roman" panose="02020603050405020304" pitchFamily="18" charset="0"/>
              </a:rPr>
              <a:t>is </a:t>
            </a:r>
            <a:r>
              <a:rPr lang="en-IN" sz="6000" b="0" i="0" dirty="0">
                <a:solidFill>
                  <a:srgbClr val="3A3C41"/>
                </a:solidFill>
                <a:effectLst/>
                <a:latin typeface="Times New Roman" panose="02020603050405020304" pitchFamily="18" charset="0"/>
                <a:cs typeface="Times New Roman" panose="02020603050405020304" pitchFamily="18" charset="0"/>
              </a:rPr>
              <a:t>less</a:t>
            </a:r>
            <a:endParaRPr lang="en-US" sz="6000" spc="120" dirty="0">
              <a:solidFill>
                <a:srgbClr val="F4592F"/>
              </a:solidFill>
              <a:latin typeface="Times New Roman" panose="02020603050405020304" pitchFamily="18" charset="0"/>
              <a:cs typeface="Times New Roman" panose="02020603050405020304" pitchFamily="18" charset="0"/>
            </a:endParaRPr>
          </a:p>
        </p:txBody>
      </p:sp>
      <p:sp>
        <p:nvSpPr>
          <p:cNvPr id="21" name="TextBox 21"/>
          <p:cNvSpPr txBox="1"/>
          <p:nvPr/>
        </p:nvSpPr>
        <p:spPr>
          <a:xfrm>
            <a:off x="1269134" y="6189609"/>
            <a:ext cx="6755747" cy="3385542"/>
          </a:xfrm>
          <a:prstGeom prst="rect">
            <a:avLst/>
          </a:prstGeom>
        </p:spPr>
        <p:txBody>
          <a:bodyPr wrap="square" lIns="0" tIns="0" rIns="0" bIns="0" rtlCol="0" anchor="ctr">
            <a:spAutoFit/>
          </a:bodyPr>
          <a:lstStyle/>
          <a:p>
            <a:r>
              <a:rPr lang="en-US" sz="5500" b="0" i="0" dirty="0">
                <a:solidFill>
                  <a:srgbClr val="3A3C41"/>
                </a:solidFill>
                <a:effectLst/>
                <a:latin typeface="Times New Roman" panose="02020603050405020304" pitchFamily="18" charset="0"/>
                <a:cs typeface="Times New Roman" panose="02020603050405020304" pitchFamily="18" charset="0"/>
              </a:rPr>
              <a:t>A broad range of promotion and marketing features available</a:t>
            </a:r>
            <a:endParaRPr lang="en-US" sz="5500" spc="56" dirty="0">
              <a:solidFill>
                <a:srgbClr val="0050F5"/>
              </a:solidFill>
              <a:latin typeface="Times New Roman" panose="02020603050405020304" pitchFamily="18" charset="0"/>
              <a:cs typeface="Times New Roman" panose="02020603050405020304" pitchFamily="18" charset="0"/>
            </a:endParaRPr>
          </a:p>
        </p:txBody>
      </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30328">
            <a:off x="6631188" y="8531276"/>
            <a:ext cx="2215000" cy="2351834"/>
          </a:xfrm>
          <a:prstGeom prst="rect">
            <a:avLst/>
          </a:prstGeom>
        </p:spPr>
      </p:pic>
      <p:grpSp>
        <p:nvGrpSpPr>
          <p:cNvPr id="24" name="Group 24"/>
          <p:cNvGrpSpPr>
            <a:grpSpLocks noChangeAspect="1"/>
          </p:cNvGrpSpPr>
          <p:nvPr/>
        </p:nvGrpSpPr>
        <p:grpSpPr>
          <a:xfrm>
            <a:off x="16538843" y="9428984"/>
            <a:ext cx="719320" cy="719320"/>
            <a:chOff x="0" y="0"/>
            <a:chExt cx="6355080" cy="6355080"/>
          </a:xfrm>
        </p:grpSpPr>
        <p:sp>
          <p:nvSpPr>
            <p:cNvPr id="25" name="Freeform 2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grpSp>
        <p:nvGrpSpPr>
          <p:cNvPr id="26" name="Group 26"/>
          <p:cNvGrpSpPr>
            <a:grpSpLocks noChangeAspect="1"/>
          </p:cNvGrpSpPr>
          <p:nvPr/>
        </p:nvGrpSpPr>
        <p:grpSpPr>
          <a:xfrm>
            <a:off x="304800" y="495300"/>
            <a:ext cx="711853" cy="711853"/>
            <a:chOff x="0" y="0"/>
            <a:chExt cx="6355080" cy="6355080"/>
          </a:xfrm>
        </p:grpSpPr>
        <p:sp>
          <p:nvSpPr>
            <p:cNvPr id="27" name="Freeform 2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4592F"/>
            </a:solidFill>
          </p:spPr>
        </p:sp>
      </p:grpSp>
      <p:grpSp>
        <p:nvGrpSpPr>
          <p:cNvPr id="28" name="Group 28"/>
          <p:cNvGrpSpPr/>
          <p:nvPr/>
        </p:nvGrpSpPr>
        <p:grpSpPr>
          <a:xfrm rot="8961417">
            <a:off x="9775353" y="5683373"/>
            <a:ext cx="342860" cy="230528"/>
            <a:chOff x="0" y="0"/>
            <a:chExt cx="1930400" cy="1297940"/>
          </a:xfrm>
        </p:grpSpPr>
        <p:sp>
          <p:nvSpPr>
            <p:cNvPr id="29" name="Freeform 2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0050F5"/>
            </a:solidFill>
          </p:spPr>
        </p:sp>
      </p:grpSp>
      <p:grpSp>
        <p:nvGrpSpPr>
          <p:cNvPr id="30" name="Group 30"/>
          <p:cNvGrpSpPr/>
          <p:nvPr/>
        </p:nvGrpSpPr>
        <p:grpSpPr>
          <a:xfrm rot="-4060376">
            <a:off x="6830116" y="3821045"/>
            <a:ext cx="818713" cy="550477"/>
            <a:chOff x="0" y="0"/>
            <a:chExt cx="1930400" cy="1297940"/>
          </a:xfrm>
        </p:grpSpPr>
        <p:sp>
          <p:nvSpPr>
            <p:cNvPr id="31" name="Freeform 3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4592F"/>
            </a:solidFill>
          </p:spPr>
        </p:sp>
      </p:grpSp>
      <p:sp>
        <p:nvSpPr>
          <p:cNvPr id="9" name="TextBox 8">
            <a:extLst>
              <a:ext uri="{FF2B5EF4-FFF2-40B4-BE49-F238E27FC236}">
                <a16:creationId xmlns:a16="http://schemas.microsoft.com/office/drawing/2014/main" id="{31BC7860-8E12-4CBA-A481-62ED43A2C19E}"/>
              </a:ext>
            </a:extLst>
          </p:cNvPr>
          <p:cNvSpPr txBox="1"/>
          <p:nvPr/>
        </p:nvSpPr>
        <p:spPr>
          <a:xfrm>
            <a:off x="1342075" y="1634156"/>
            <a:ext cx="5734922" cy="1938992"/>
          </a:xfrm>
          <a:prstGeom prst="rect">
            <a:avLst/>
          </a:prstGeom>
          <a:noFill/>
        </p:spPr>
        <p:txBody>
          <a:bodyPr wrap="square" rtlCol="0">
            <a:spAutoFit/>
          </a:bodyPr>
          <a:lstStyle/>
          <a:p>
            <a:r>
              <a:rPr lang="en-IN" sz="6000" i="0" dirty="0">
                <a:solidFill>
                  <a:schemeClr val="bg1"/>
                </a:solidFill>
                <a:effectLst/>
                <a:latin typeface="Times New Roman" panose="02020603050405020304" pitchFamily="18" charset="0"/>
                <a:cs typeface="Times New Roman" panose="02020603050405020304" pitchFamily="18" charset="0"/>
              </a:rPr>
              <a:t>Global customer reach</a:t>
            </a:r>
            <a:endParaRPr lang="en-US" sz="6000" spc="12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0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671" b="11332"/>
          <a:stretch>
            <a:fillRect/>
          </a:stretch>
        </p:blipFill>
        <p:spPr>
          <a:xfrm flipH="1">
            <a:off x="8884086" y="1109892"/>
            <a:ext cx="8897232" cy="794226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689122" y="1028700"/>
            <a:ext cx="5287161" cy="8032979"/>
          </a:xfrm>
          <a:prstGeom prst="rect">
            <a:avLst/>
          </a:prstGeom>
        </p:spPr>
      </p:pic>
      <p:grpSp>
        <p:nvGrpSpPr>
          <p:cNvPr id="4" name="Group 4"/>
          <p:cNvGrpSpPr>
            <a:grpSpLocks noChangeAspect="1"/>
          </p:cNvGrpSpPr>
          <p:nvPr/>
        </p:nvGrpSpPr>
        <p:grpSpPr>
          <a:xfrm>
            <a:off x="16521383" y="5045189"/>
            <a:ext cx="495300" cy="495300"/>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94643">
            <a:off x="9486939" y="7293371"/>
            <a:ext cx="1343134" cy="671567"/>
          </a:xfrm>
          <a:prstGeom prst="rect">
            <a:avLst/>
          </a:prstGeom>
        </p:spPr>
      </p:pic>
      <p:sp>
        <p:nvSpPr>
          <p:cNvPr id="7" name="TextBox 7"/>
          <p:cNvSpPr txBox="1"/>
          <p:nvPr/>
        </p:nvSpPr>
        <p:spPr>
          <a:xfrm>
            <a:off x="765553" y="4305300"/>
            <a:ext cx="9021051" cy="8918339"/>
          </a:xfrm>
          <a:prstGeom prst="rect">
            <a:avLst/>
          </a:prstGeom>
        </p:spPr>
        <p:txBody>
          <a:bodyPr wrap="square" lIns="0" tIns="0" rIns="0" bIns="0" rtlCol="0" anchor="t">
            <a:spAutoFit/>
          </a:bodyPr>
          <a:lstStyle/>
          <a:p>
            <a:pPr marL="604520" lvl="1" indent="-302260">
              <a:lnSpc>
                <a:spcPct val="150000"/>
              </a:lnSpc>
              <a:buFont typeface="Arial"/>
              <a:buChar char="•"/>
            </a:pPr>
            <a:r>
              <a:rPr lang="en-US" sz="4000" dirty="0">
                <a:solidFill>
                  <a:srgbClr val="F6F6F6"/>
                </a:solidFill>
                <a:latin typeface="Telegraf Bold"/>
              </a:rPr>
              <a:t>User Friendly </a:t>
            </a:r>
          </a:p>
          <a:p>
            <a:pPr marL="302260" lvl="1"/>
            <a:endParaRPr lang="en-US" sz="4000" dirty="0">
              <a:solidFill>
                <a:srgbClr val="F6F6F6"/>
              </a:solidFill>
              <a:latin typeface="Telegraf Bold"/>
            </a:endParaRPr>
          </a:p>
          <a:p>
            <a:pPr marL="604520" lvl="1" indent="-302260">
              <a:buFont typeface="Arial"/>
              <a:buChar char="•"/>
            </a:pPr>
            <a:r>
              <a:rPr lang="en-US" sz="4000" dirty="0">
                <a:solidFill>
                  <a:srgbClr val="F6F6F6"/>
                </a:solidFill>
                <a:latin typeface="Telegraf Bold"/>
              </a:rPr>
              <a:t>Unlike large tech giants we do not track the user and seller activity</a:t>
            </a:r>
          </a:p>
          <a:p>
            <a:pPr marL="302260" lvl="1"/>
            <a:endParaRPr lang="en-US" sz="4000" dirty="0">
              <a:solidFill>
                <a:srgbClr val="F6F6F6"/>
              </a:solidFill>
              <a:latin typeface="Telegraf Bold"/>
            </a:endParaRPr>
          </a:p>
          <a:p>
            <a:pPr marL="604520" lvl="1" indent="-302260">
              <a:buFont typeface="Arial"/>
              <a:buChar char="•"/>
            </a:pPr>
            <a:r>
              <a:rPr lang="en-US" sz="4000" dirty="0">
                <a:solidFill>
                  <a:srgbClr val="F6F6F6"/>
                </a:solidFill>
                <a:latin typeface="Telegraf Bold"/>
              </a:rPr>
              <a:t>Easy product return and refund policy</a:t>
            </a:r>
          </a:p>
          <a:p>
            <a:pPr marL="604520" lvl="1" indent="-302260">
              <a:buFont typeface="Arial"/>
              <a:buChar char="•"/>
            </a:pPr>
            <a:endParaRPr lang="en-US" sz="3600" dirty="0">
              <a:solidFill>
                <a:srgbClr val="F6F6F6"/>
              </a:solidFill>
              <a:latin typeface="Telegraf Bold"/>
            </a:endParaRPr>
          </a:p>
          <a:p>
            <a:pPr marL="604520" lvl="1" indent="-302260">
              <a:buFont typeface="Arial"/>
              <a:buChar char="•"/>
            </a:pPr>
            <a:endParaRPr lang="en-US" sz="3600" dirty="0">
              <a:solidFill>
                <a:srgbClr val="F6F6F6"/>
              </a:solidFill>
              <a:latin typeface="Telegraf Bold"/>
            </a:endParaRPr>
          </a:p>
          <a:p>
            <a:pPr marL="604520" lvl="1" indent="-302260">
              <a:buFont typeface="Arial"/>
              <a:buChar char="•"/>
            </a:pPr>
            <a:endParaRPr lang="en-US" sz="3600" dirty="0">
              <a:solidFill>
                <a:srgbClr val="F6F6F6"/>
              </a:solidFill>
              <a:latin typeface="Telegraf Bold"/>
            </a:endParaRPr>
          </a:p>
          <a:p>
            <a:pPr marL="604520" lvl="1" indent="-302260">
              <a:buFont typeface="Arial"/>
              <a:buChar char="•"/>
            </a:pPr>
            <a:endParaRPr lang="en-US" sz="3600" dirty="0">
              <a:solidFill>
                <a:srgbClr val="F6F6F6"/>
              </a:solidFill>
              <a:latin typeface="Telegraf Bold"/>
            </a:endParaRPr>
          </a:p>
          <a:p>
            <a:pPr marL="604520" lvl="1" indent="-302260">
              <a:lnSpc>
                <a:spcPts val="3919"/>
              </a:lnSpc>
              <a:buFont typeface="Arial"/>
              <a:buChar char="•"/>
            </a:pPr>
            <a:endParaRPr lang="en-US" sz="2800" dirty="0">
              <a:solidFill>
                <a:srgbClr val="F6F6F6"/>
              </a:solidFill>
              <a:latin typeface="Telegraf Bold"/>
            </a:endParaRPr>
          </a:p>
          <a:p>
            <a:pPr marL="604520" lvl="1" indent="-302260">
              <a:lnSpc>
                <a:spcPts val="3919"/>
              </a:lnSpc>
              <a:buFont typeface="Arial"/>
              <a:buChar char="•"/>
            </a:pPr>
            <a:endParaRPr lang="en-US" sz="2800" dirty="0">
              <a:solidFill>
                <a:srgbClr val="F6F6F6"/>
              </a:solidFill>
              <a:latin typeface="Telegraf Bold"/>
            </a:endParaRPr>
          </a:p>
          <a:p>
            <a:pPr marL="604520" lvl="1" indent="-302260">
              <a:lnSpc>
                <a:spcPts val="3919"/>
              </a:lnSpc>
              <a:buFont typeface="Arial"/>
              <a:buChar char="•"/>
            </a:pPr>
            <a:endParaRPr lang="en-US" sz="2800" dirty="0">
              <a:solidFill>
                <a:srgbClr val="F6F6F6"/>
              </a:solidFill>
              <a:latin typeface="Telegraf Bold"/>
            </a:endParaRPr>
          </a:p>
        </p:txBody>
      </p:sp>
      <p:sp>
        <p:nvSpPr>
          <p:cNvPr id="10" name="TextBox 10"/>
          <p:cNvSpPr txBox="1"/>
          <p:nvPr/>
        </p:nvSpPr>
        <p:spPr>
          <a:xfrm>
            <a:off x="1058097" y="815318"/>
            <a:ext cx="9850922" cy="2718693"/>
          </a:xfrm>
          <a:prstGeom prst="rect">
            <a:avLst/>
          </a:prstGeom>
        </p:spPr>
        <p:txBody>
          <a:bodyPr wrap="square" lIns="0" tIns="0" rIns="0" bIns="0" rtlCol="0" anchor="t">
            <a:spAutoFit/>
          </a:bodyPr>
          <a:lstStyle/>
          <a:p>
            <a:pPr algn="ctr">
              <a:lnSpc>
                <a:spcPts val="10560"/>
              </a:lnSpc>
            </a:pPr>
            <a:r>
              <a:rPr lang="en-US" sz="9500" dirty="0">
                <a:solidFill>
                  <a:srgbClr val="F6F6F6"/>
                </a:solidFill>
                <a:latin typeface="Telegraf Bold"/>
              </a:rPr>
              <a:t>How is </a:t>
            </a:r>
            <a:r>
              <a:rPr lang="en-US" sz="9500" dirty="0" err="1">
                <a:solidFill>
                  <a:srgbClr val="F6F6F6"/>
                </a:solidFill>
                <a:latin typeface="Telegraf Bold"/>
              </a:rPr>
              <a:t>NearUs</a:t>
            </a:r>
            <a:r>
              <a:rPr lang="en-US" sz="9500" dirty="0">
                <a:solidFill>
                  <a:srgbClr val="F6F6F6"/>
                </a:solidFill>
                <a:latin typeface="Telegraf Bold"/>
              </a:rPr>
              <a:t> different?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592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C8D225-B6DD-48CB-BC95-44BCD98FA9A4}"/>
              </a:ext>
            </a:extLst>
          </p:cNvPr>
          <p:cNvSpPr txBox="1"/>
          <p:nvPr/>
        </p:nvSpPr>
        <p:spPr>
          <a:xfrm>
            <a:off x="1295400" y="959710"/>
            <a:ext cx="10417852" cy="1477328"/>
          </a:xfrm>
          <a:prstGeom prst="rect">
            <a:avLst/>
          </a:prstGeom>
          <a:noFill/>
        </p:spPr>
        <p:txBody>
          <a:bodyPr wrap="none" rtlCol="0">
            <a:spAutoFit/>
          </a:bodyPr>
          <a:lstStyle/>
          <a:p>
            <a:r>
              <a:rPr lang="en-IN" sz="9000" b="1" dirty="0">
                <a:solidFill>
                  <a:schemeClr val="bg1"/>
                </a:solidFill>
              </a:rPr>
              <a:t>TECHNOLOGIES USED</a:t>
            </a:r>
          </a:p>
        </p:txBody>
      </p:sp>
      <p:sp>
        <p:nvSpPr>
          <p:cNvPr id="6" name="TextBox 5">
            <a:extLst>
              <a:ext uri="{FF2B5EF4-FFF2-40B4-BE49-F238E27FC236}">
                <a16:creationId xmlns:a16="http://schemas.microsoft.com/office/drawing/2014/main" id="{7FACF570-F0FF-4A01-B54C-8AAD31EF87D4}"/>
              </a:ext>
            </a:extLst>
          </p:cNvPr>
          <p:cNvSpPr txBox="1"/>
          <p:nvPr/>
        </p:nvSpPr>
        <p:spPr>
          <a:xfrm>
            <a:off x="1066800" y="3086100"/>
            <a:ext cx="9024843" cy="4708981"/>
          </a:xfrm>
          <a:prstGeom prst="rect">
            <a:avLst/>
          </a:prstGeom>
          <a:noFill/>
        </p:spPr>
        <p:txBody>
          <a:bodyPr wrap="square">
            <a:spAutoFit/>
          </a:bodyPr>
          <a:lstStyle/>
          <a:p>
            <a:pPr marL="285750" indent="-285750">
              <a:buFont typeface="Arial" panose="020B0604020202020204" pitchFamily="34" charset="0"/>
              <a:buChar char="•"/>
            </a:pPr>
            <a:r>
              <a:rPr lang="en-IN" sz="6000" dirty="0"/>
              <a:t>React</a:t>
            </a:r>
          </a:p>
          <a:p>
            <a:pPr marL="285750" indent="-285750">
              <a:buFont typeface="Arial" panose="020B0604020202020204" pitchFamily="34" charset="0"/>
              <a:buChar char="•"/>
            </a:pPr>
            <a:r>
              <a:rPr lang="en-IN" sz="6000" dirty="0"/>
              <a:t>Node.js</a:t>
            </a:r>
          </a:p>
          <a:p>
            <a:pPr marL="285750" indent="-285750">
              <a:buFont typeface="Arial" panose="020B0604020202020204" pitchFamily="34" charset="0"/>
              <a:buChar char="•"/>
            </a:pPr>
            <a:r>
              <a:rPr lang="en-IN" sz="6000" dirty="0"/>
              <a:t>HTML &amp; CSS</a:t>
            </a:r>
          </a:p>
          <a:p>
            <a:pPr marL="285750" indent="-285750">
              <a:buFont typeface="Arial" panose="020B0604020202020204" pitchFamily="34" charset="0"/>
              <a:buChar char="•"/>
            </a:pPr>
            <a:r>
              <a:rPr lang="en-IN" sz="6000" dirty="0"/>
              <a:t>MongoDB</a:t>
            </a:r>
          </a:p>
          <a:p>
            <a:pPr marL="285750" indent="-285750">
              <a:buFont typeface="Arial" panose="020B0604020202020204" pitchFamily="34" charset="0"/>
              <a:buChar char="•"/>
            </a:pPr>
            <a:r>
              <a:rPr lang="en-IN" sz="6000" dirty="0" err="1"/>
              <a:t>Cloudinary</a:t>
            </a:r>
            <a:endParaRPr lang="en-IN" sz="6000" dirty="0"/>
          </a:p>
        </p:txBody>
      </p:sp>
      <p:pic>
        <p:nvPicPr>
          <p:cNvPr id="7" name="Picture 3">
            <a:extLst>
              <a:ext uri="{FF2B5EF4-FFF2-40B4-BE49-F238E27FC236}">
                <a16:creationId xmlns:a16="http://schemas.microsoft.com/office/drawing/2014/main" id="{5B048DE7-8D23-456B-97E9-650C394F94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74480" y="2171700"/>
            <a:ext cx="8308722" cy="7749771"/>
          </a:xfrm>
          <a:prstGeom prst="rect">
            <a:avLst/>
          </a:prstGeom>
        </p:spPr>
      </p:pic>
    </p:spTree>
    <p:extLst>
      <p:ext uri="{BB962C8B-B14F-4D97-AF65-F5344CB8AC3E}">
        <p14:creationId xmlns:p14="http://schemas.microsoft.com/office/powerpoint/2010/main" val="1197974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Diagram 49">
            <a:extLst>
              <a:ext uri="{FF2B5EF4-FFF2-40B4-BE49-F238E27FC236}">
                <a16:creationId xmlns:a16="http://schemas.microsoft.com/office/drawing/2014/main" id="{1B66463B-75AE-4C22-9649-5B763167F14A}"/>
              </a:ext>
            </a:extLst>
          </p:cNvPr>
          <p:cNvGraphicFramePr/>
          <p:nvPr>
            <p:extLst>
              <p:ext uri="{D42A27DB-BD31-4B8C-83A1-F6EECF244321}">
                <p14:modId xmlns:p14="http://schemas.microsoft.com/office/powerpoint/2010/main" val="439280917"/>
              </p:ext>
            </p:extLst>
          </p:nvPr>
        </p:nvGraphicFramePr>
        <p:xfrm>
          <a:off x="0" y="0"/>
          <a:ext cx="18288000" cy="1040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39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64E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D63D2C-53F6-49DF-935F-C8947AEB9D68}"/>
              </a:ext>
            </a:extLst>
          </p:cNvPr>
          <p:cNvSpPr txBox="1"/>
          <p:nvPr/>
        </p:nvSpPr>
        <p:spPr>
          <a:xfrm>
            <a:off x="10797273" y="1819138"/>
            <a:ext cx="7397773" cy="1477328"/>
          </a:xfrm>
          <a:prstGeom prst="rect">
            <a:avLst/>
          </a:prstGeom>
          <a:noFill/>
        </p:spPr>
        <p:txBody>
          <a:bodyPr wrap="square" rtlCol="0">
            <a:spAutoFit/>
          </a:bodyPr>
          <a:lstStyle/>
          <a:p>
            <a:r>
              <a:rPr lang="en-IN" sz="9000" b="1" dirty="0"/>
              <a:t>Contact Us</a:t>
            </a:r>
          </a:p>
        </p:txBody>
      </p:sp>
      <p:pic>
        <p:nvPicPr>
          <p:cNvPr id="6" name="Picture 5">
            <a:extLst>
              <a:ext uri="{FF2B5EF4-FFF2-40B4-BE49-F238E27FC236}">
                <a16:creationId xmlns:a16="http://schemas.microsoft.com/office/drawing/2014/main" id="{773AFD50-9F62-4ED8-8C04-531022765FC5}"/>
              </a:ext>
            </a:extLst>
          </p:cNvPr>
          <p:cNvPicPr>
            <a:picLocks noChangeAspect="1"/>
          </p:cNvPicPr>
          <p:nvPr/>
        </p:nvPicPr>
        <p:blipFill rotWithShape="1">
          <a:blip r:embed="rId2">
            <a:extLst>
              <a:ext uri="{28A0092B-C50C-407E-A947-70E740481C1C}">
                <a14:useLocalDpi xmlns:a14="http://schemas.microsoft.com/office/drawing/2010/main" val="0"/>
              </a:ext>
            </a:extLst>
          </a:blip>
          <a:srcRect l="135" t="9926" r="-216" b="8593"/>
          <a:stretch/>
        </p:blipFill>
        <p:spPr>
          <a:xfrm>
            <a:off x="-19929" y="-1"/>
            <a:ext cx="10048811" cy="10287001"/>
          </a:xfrm>
          <a:prstGeom prst="rect">
            <a:avLst/>
          </a:prstGeom>
        </p:spPr>
      </p:pic>
      <p:grpSp>
        <p:nvGrpSpPr>
          <p:cNvPr id="5" name="Group 8">
            <a:extLst>
              <a:ext uri="{FF2B5EF4-FFF2-40B4-BE49-F238E27FC236}">
                <a16:creationId xmlns:a16="http://schemas.microsoft.com/office/drawing/2014/main" id="{0BC2FA1A-C8B5-4742-9667-B3C8F5830FF5}"/>
              </a:ext>
            </a:extLst>
          </p:cNvPr>
          <p:cNvGrpSpPr/>
          <p:nvPr/>
        </p:nvGrpSpPr>
        <p:grpSpPr>
          <a:xfrm rot="8100000">
            <a:off x="15990041" y="118053"/>
            <a:ext cx="2105763" cy="1415848"/>
            <a:chOff x="0" y="0"/>
            <a:chExt cx="1930400" cy="1297940"/>
          </a:xfrm>
          <a:solidFill>
            <a:schemeClr val="bg1">
              <a:lumMod val="75000"/>
            </a:schemeClr>
          </a:solidFill>
        </p:grpSpPr>
        <p:sp>
          <p:nvSpPr>
            <p:cNvPr id="7" name="Freeform 9">
              <a:extLst>
                <a:ext uri="{FF2B5EF4-FFF2-40B4-BE49-F238E27FC236}">
                  <a16:creationId xmlns:a16="http://schemas.microsoft.com/office/drawing/2014/main" id="{377EAE0D-8C78-4AFB-896A-E691233996C6}"/>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sp>
      </p:grpSp>
      <p:grpSp>
        <p:nvGrpSpPr>
          <p:cNvPr id="8" name="Group 5">
            <a:extLst>
              <a:ext uri="{FF2B5EF4-FFF2-40B4-BE49-F238E27FC236}">
                <a16:creationId xmlns:a16="http://schemas.microsoft.com/office/drawing/2014/main" id="{FE8507CA-ED1A-483B-BAEA-EBD2CDF9D396}"/>
              </a:ext>
            </a:extLst>
          </p:cNvPr>
          <p:cNvGrpSpPr>
            <a:grpSpLocks noChangeAspect="1"/>
          </p:cNvGrpSpPr>
          <p:nvPr/>
        </p:nvGrpSpPr>
        <p:grpSpPr>
          <a:xfrm>
            <a:off x="10812513" y="9273057"/>
            <a:ext cx="782573" cy="782573"/>
            <a:chOff x="0" y="0"/>
            <a:chExt cx="6355080" cy="6355080"/>
          </a:xfrm>
          <a:solidFill>
            <a:srgbClr val="FFC000"/>
          </a:solidFill>
        </p:grpSpPr>
        <p:sp>
          <p:nvSpPr>
            <p:cNvPr id="9" name="Freeform 6">
              <a:extLst>
                <a:ext uri="{FF2B5EF4-FFF2-40B4-BE49-F238E27FC236}">
                  <a16:creationId xmlns:a16="http://schemas.microsoft.com/office/drawing/2014/main" id="{42079578-0DA2-4316-9A04-4DA77CE8D162}"/>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grpFill/>
          </p:spPr>
        </p:sp>
      </p:grpSp>
      <p:grpSp>
        <p:nvGrpSpPr>
          <p:cNvPr id="10" name="Google Shape;177;p17">
            <a:extLst>
              <a:ext uri="{FF2B5EF4-FFF2-40B4-BE49-F238E27FC236}">
                <a16:creationId xmlns:a16="http://schemas.microsoft.com/office/drawing/2014/main" id="{F3715744-CF79-48EC-B240-498F4268E761}"/>
              </a:ext>
            </a:extLst>
          </p:cNvPr>
          <p:cNvGrpSpPr/>
          <p:nvPr/>
        </p:nvGrpSpPr>
        <p:grpSpPr>
          <a:xfrm>
            <a:off x="16286280" y="5143499"/>
            <a:ext cx="993140" cy="993140"/>
            <a:chOff x="16266505" y="5143499"/>
            <a:chExt cx="993140" cy="993140"/>
          </a:xfrm>
        </p:grpSpPr>
        <p:sp>
          <p:nvSpPr>
            <p:cNvPr id="11" name="Google Shape;178;p17">
              <a:extLst>
                <a:ext uri="{FF2B5EF4-FFF2-40B4-BE49-F238E27FC236}">
                  <a16:creationId xmlns:a16="http://schemas.microsoft.com/office/drawing/2014/main" id="{637B65F7-69FE-4108-BB55-347B8C85E5D9}"/>
                </a:ext>
              </a:extLst>
            </p:cNvPr>
            <p:cNvSpPr/>
            <p:nvPr/>
          </p:nvSpPr>
          <p:spPr>
            <a:xfrm>
              <a:off x="16266505" y="5143499"/>
              <a:ext cx="993140" cy="993140"/>
            </a:xfrm>
            <a:custGeom>
              <a:avLst/>
              <a:gdLst/>
              <a:ahLst/>
              <a:cxnLst/>
              <a:rect l="l" t="t" r="r" b="b"/>
              <a:pathLst>
                <a:path w="993140" h="993139" extrusionOk="0">
                  <a:moveTo>
                    <a:pt x="496393" y="992787"/>
                  </a:moveTo>
                  <a:lnTo>
                    <a:pt x="447739" y="990397"/>
                  </a:lnTo>
                  <a:lnTo>
                    <a:pt x="399552" y="983248"/>
                  </a:lnTo>
                  <a:lnTo>
                    <a:pt x="352298" y="971412"/>
                  </a:lnTo>
                  <a:lnTo>
                    <a:pt x="306432" y="955001"/>
                  </a:lnTo>
                  <a:lnTo>
                    <a:pt x="262395" y="934173"/>
                  </a:lnTo>
                  <a:lnTo>
                    <a:pt x="220612" y="909130"/>
                  </a:lnTo>
                  <a:lnTo>
                    <a:pt x="181484" y="880110"/>
                  </a:lnTo>
                  <a:lnTo>
                    <a:pt x="145390" y="847396"/>
                  </a:lnTo>
                  <a:lnTo>
                    <a:pt x="112676" y="811302"/>
                  </a:lnTo>
                  <a:lnTo>
                    <a:pt x="83657" y="772174"/>
                  </a:lnTo>
                  <a:lnTo>
                    <a:pt x="58613" y="730391"/>
                  </a:lnTo>
                  <a:lnTo>
                    <a:pt x="37785" y="686354"/>
                  </a:lnTo>
                  <a:lnTo>
                    <a:pt x="21374" y="640489"/>
                  </a:lnTo>
                  <a:lnTo>
                    <a:pt x="9538" y="593235"/>
                  </a:lnTo>
                  <a:lnTo>
                    <a:pt x="2390" y="545048"/>
                  </a:lnTo>
                  <a:lnTo>
                    <a:pt x="0" y="496393"/>
                  </a:lnTo>
                  <a:lnTo>
                    <a:pt x="149" y="484207"/>
                  </a:lnTo>
                  <a:lnTo>
                    <a:pt x="3733" y="435626"/>
                  </a:lnTo>
                  <a:lnTo>
                    <a:pt x="12061" y="387629"/>
                  </a:lnTo>
                  <a:lnTo>
                    <a:pt x="25054" y="340680"/>
                  </a:lnTo>
                  <a:lnTo>
                    <a:pt x="42586" y="295230"/>
                  </a:lnTo>
                  <a:lnTo>
                    <a:pt x="64489" y="251719"/>
                  </a:lnTo>
                  <a:lnTo>
                    <a:pt x="90551" y="210563"/>
                  </a:lnTo>
                  <a:lnTo>
                    <a:pt x="120522" y="172159"/>
                  </a:lnTo>
                  <a:lnTo>
                    <a:pt x="154112" y="136879"/>
                  </a:lnTo>
                  <a:lnTo>
                    <a:pt x="190999" y="105061"/>
                  </a:lnTo>
                  <a:lnTo>
                    <a:pt x="230827" y="77011"/>
                  </a:lnTo>
                  <a:lnTo>
                    <a:pt x="273212" y="53000"/>
                  </a:lnTo>
                  <a:lnTo>
                    <a:pt x="317747" y="33260"/>
                  </a:lnTo>
                  <a:lnTo>
                    <a:pt x="364002" y="17980"/>
                  </a:lnTo>
                  <a:lnTo>
                    <a:pt x="411532" y="7307"/>
                  </a:lnTo>
                  <a:lnTo>
                    <a:pt x="459880" y="1344"/>
                  </a:lnTo>
                  <a:lnTo>
                    <a:pt x="496393" y="0"/>
                  </a:lnTo>
                  <a:lnTo>
                    <a:pt x="508579" y="149"/>
                  </a:lnTo>
                  <a:lnTo>
                    <a:pt x="557161" y="3733"/>
                  </a:lnTo>
                  <a:lnTo>
                    <a:pt x="605157" y="12061"/>
                  </a:lnTo>
                  <a:lnTo>
                    <a:pt x="652106" y="25054"/>
                  </a:lnTo>
                  <a:lnTo>
                    <a:pt x="697556" y="42586"/>
                  </a:lnTo>
                  <a:lnTo>
                    <a:pt x="741068" y="64489"/>
                  </a:lnTo>
                  <a:lnTo>
                    <a:pt x="782223" y="90551"/>
                  </a:lnTo>
                  <a:lnTo>
                    <a:pt x="820627" y="120522"/>
                  </a:lnTo>
                  <a:lnTo>
                    <a:pt x="855908" y="154112"/>
                  </a:lnTo>
                  <a:lnTo>
                    <a:pt x="887725" y="190999"/>
                  </a:lnTo>
                  <a:lnTo>
                    <a:pt x="915775" y="230827"/>
                  </a:lnTo>
                  <a:lnTo>
                    <a:pt x="939786" y="273212"/>
                  </a:lnTo>
                  <a:lnTo>
                    <a:pt x="959526" y="317747"/>
                  </a:lnTo>
                  <a:lnTo>
                    <a:pt x="974806" y="364002"/>
                  </a:lnTo>
                  <a:lnTo>
                    <a:pt x="985479" y="411532"/>
                  </a:lnTo>
                  <a:lnTo>
                    <a:pt x="991443" y="459880"/>
                  </a:lnTo>
                  <a:lnTo>
                    <a:pt x="992787" y="496393"/>
                  </a:lnTo>
                  <a:lnTo>
                    <a:pt x="992637" y="508579"/>
                  </a:lnTo>
                  <a:lnTo>
                    <a:pt x="989053" y="557161"/>
                  </a:lnTo>
                  <a:lnTo>
                    <a:pt x="980725" y="605157"/>
                  </a:lnTo>
                  <a:lnTo>
                    <a:pt x="967732" y="652106"/>
                  </a:lnTo>
                  <a:lnTo>
                    <a:pt x="950199" y="697556"/>
                  </a:lnTo>
                  <a:lnTo>
                    <a:pt x="928297" y="741068"/>
                  </a:lnTo>
                  <a:lnTo>
                    <a:pt x="902235" y="782223"/>
                  </a:lnTo>
                  <a:lnTo>
                    <a:pt x="872264" y="820627"/>
                  </a:lnTo>
                  <a:lnTo>
                    <a:pt x="838674" y="855908"/>
                  </a:lnTo>
                  <a:lnTo>
                    <a:pt x="801787" y="887725"/>
                  </a:lnTo>
                  <a:lnTo>
                    <a:pt x="761959" y="915775"/>
                  </a:lnTo>
                  <a:lnTo>
                    <a:pt x="719574" y="939786"/>
                  </a:lnTo>
                  <a:lnTo>
                    <a:pt x="675039" y="959526"/>
                  </a:lnTo>
                  <a:lnTo>
                    <a:pt x="628784" y="974806"/>
                  </a:lnTo>
                  <a:lnTo>
                    <a:pt x="581254" y="985479"/>
                  </a:lnTo>
                  <a:lnTo>
                    <a:pt x="532906" y="991443"/>
                  </a:lnTo>
                  <a:lnTo>
                    <a:pt x="496393" y="992787"/>
                  </a:lnTo>
                  <a:close/>
                </a:path>
              </a:pathLst>
            </a:custGeom>
            <a:solidFill>
              <a:srgbClr val="EF5C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12" name="Google Shape;179;p17">
              <a:extLst>
                <a:ext uri="{FF2B5EF4-FFF2-40B4-BE49-F238E27FC236}">
                  <a16:creationId xmlns:a16="http://schemas.microsoft.com/office/drawing/2014/main" id="{51E91C19-A1AB-4BAF-8DB6-F87A08EDEFF5}"/>
                </a:ext>
              </a:extLst>
            </p:cNvPr>
            <p:cNvSpPr/>
            <p:nvPr/>
          </p:nvSpPr>
          <p:spPr>
            <a:xfrm>
              <a:off x="16596628" y="5470732"/>
              <a:ext cx="332105" cy="342900"/>
            </a:xfrm>
            <a:custGeom>
              <a:avLst/>
              <a:gdLst/>
              <a:ahLst/>
              <a:cxnLst/>
              <a:rect l="l" t="t" r="r" b="b"/>
              <a:pathLst>
                <a:path w="332105" h="342900" extrusionOk="0">
                  <a:moveTo>
                    <a:pt x="255541" y="342900"/>
                  </a:moveTo>
                  <a:lnTo>
                    <a:pt x="251675" y="342900"/>
                  </a:lnTo>
                  <a:lnTo>
                    <a:pt x="247708" y="342613"/>
                  </a:lnTo>
                  <a:lnTo>
                    <a:pt x="208217" y="332043"/>
                  </a:lnTo>
                  <a:lnTo>
                    <a:pt x="169758" y="311993"/>
                  </a:lnTo>
                  <a:lnTo>
                    <a:pt x="130174" y="283212"/>
                  </a:lnTo>
                  <a:lnTo>
                    <a:pt x="91593" y="247031"/>
                  </a:lnTo>
                  <a:lnTo>
                    <a:pt x="55746" y="205268"/>
                  </a:lnTo>
                  <a:lnTo>
                    <a:pt x="28245" y="164779"/>
                  </a:lnTo>
                  <a:lnTo>
                    <a:pt x="9870" y="126897"/>
                  </a:lnTo>
                  <a:lnTo>
                    <a:pt x="0" y="82207"/>
                  </a:lnTo>
                  <a:lnTo>
                    <a:pt x="475" y="71096"/>
                  </a:lnTo>
                  <a:lnTo>
                    <a:pt x="14590" y="34867"/>
                  </a:lnTo>
                  <a:lnTo>
                    <a:pt x="46471" y="6589"/>
                  </a:lnTo>
                  <a:lnTo>
                    <a:pt x="47029" y="6237"/>
                  </a:lnTo>
                  <a:lnTo>
                    <a:pt x="47279" y="6106"/>
                  </a:lnTo>
                  <a:lnTo>
                    <a:pt x="54461" y="2072"/>
                  </a:lnTo>
                  <a:lnTo>
                    <a:pt x="57058" y="626"/>
                  </a:lnTo>
                  <a:lnTo>
                    <a:pt x="59537" y="0"/>
                  </a:lnTo>
                  <a:lnTo>
                    <a:pt x="62195" y="0"/>
                  </a:lnTo>
                  <a:lnTo>
                    <a:pt x="104907" y="38401"/>
                  </a:lnTo>
                  <a:lnTo>
                    <a:pt x="128673" y="93588"/>
                  </a:lnTo>
                  <a:lnTo>
                    <a:pt x="129261" y="112029"/>
                  </a:lnTo>
                  <a:lnTo>
                    <a:pt x="121346" y="123787"/>
                  </a:lnTo>
                  <a:lnTo>
                    <a:pt x="121033" y="123965"/>
                  </a:lnTo>
                  <a:lnTo>
                    <a:pt x="120709" y="124126"/>
                  </a:lnTo>
                  <a:lnTo>
                    <a:pt x="120379" y="124265"/>
                  </a:lnTo>
                  <a:lnTo>
                    <a:pt x="113667" y="128062"/>
                  </a:lnTo>
                  <a:lnTo>
                    <a:pt x="100618" y="135366"/>
                  </a:lnTo>
                  <a:lnTo>
                    <a:pt x="98422" y="136681"/>
                  </a:lnTo>
                  <a:lnTo>
                    <a:pt x="95393" y="137290"/>
                  </a:lnTo>
                  <a:lnTo>
                    <a:pt x="92072" y="136927"/>
                  </a:lnTo>
                  <a:lnTo>
                    <a:pt x="90189" y="137498"/>
                  </a:lnTo>
                  <a:lnTo>
                    <a:pt x="90177" y="142797"/>
                  </a:lnTo>
                  <a:lnTo>
                    <a:pt x="92081" y="147833"/>
                  </a:lnTo>
                  <a:lnTo>
                    <a:pt x="95651" y="151610"/>
                  </a:lnTo>
                  <a:lnTo>
                    <a:pt x="185046" y="245906"/>
                  </a:lnTo>
                  <a:lnTo>
                    <a:pt x="187530" y="248545"/>
                  </a:lnTo>
                  <a:lnTo>
                    <a:pt x="190596" y="250405"/>
                  </a:lnTo>
                  <a:lnTo>
                    <a:pt x="193996" y="251387"/>
                  </a:lnTo>
                  <a:lnTo>
                    <a:pt x="196963" y="240958"/>
                  </a:lnTo>
                  <a:lnTo>
                    <a:pt x="197021" y="240670"/>
                  </a:lnTo>
                  <a:lnTo>
                    <a:pt x="197095" y="240383"/>
                  </a:lnTo>
                  <a:lnTo>
                    <a:pt x="198513" y="235554"/>
                  </a:lnTo>
                  <a:lnTo>
                    <a:pt x="199579" y="231731"/>
                  </a:lnTo>
                  <a:lnTo>
                    <a:pt x="202986" y="225539"/>
                  </a:lnTo>
                  <a:lnTo>
                    <a:pt x="209056" y="221132"/>
                  </a:lnTo>
                  <a:lnTo>
                    <a:pt x="217775" y="218488"/>
                  </a:lnTo>
                  <a:lnTo>
                    <a:pt x="229119" y="217606"/>
                  </a:lnTo>
                  <a:lnTo>
                    <a:pt x="239009" y="218080"/>
                  </a:lnTo>
                  <a:lnTo>
                    <a:pt x="284725" y="228643"/>
                  </a:lnTo>
                  <a:lnTo>
                    <a:pt x="323248" y="249522"/>
                  </a:lnTo>
                  <a:lnTo>
                    <a:pt x="331917" y="263406"/>
                  </a:lnTo>
                  <a:lnTo>
                    <a:pt x="331510" y="270374"/>
                  </a:lnTo>
                  <a:lnTo>
                    <a:pt x="331427" y="270670"/>
                  </a:lnTo>
                  <a:lnTo>
                    <a:pt x="331219" y="271245"/>
                  </a:lnTo>
                  <a:lnTo>
                    <a:pt x="329036" y="278891"/>
                  </a:lnTo>
                  <a:lnTo>
                    <a:pt x="328920" y="279357"/>
                  </a:lnTo>
                  <a:lnTo>
                    <a:pt x="328786" y="279805"/>
                  </a:lnTo>
                  <a:lnTo>
                    <a:pt x="303527" y="322618"/>
                  </a:lnTo>
                  <a:lnTo>
                    <a:pt x="265264" y="342234"/>
                  </a:lnTo>
                  <a:lnTo>
                    <a:pt x="255541" y="342900"/>
                  </a:lnTo>
                  <a:close/>
                </a:path>
              </a:pathLst>
            </a:custGeom>
            <a:solidFill>
              <a:srgbClr val="ECF1F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grpSp>
      <p:grpSp>
        <p:nvGrpSpPr>
          <p:cNvPr id="13" name="Google Shape;180;p17">
            <a:extLst>
              <a:ext uri="{FF2B5EF4-FFF2-40B4-BE49-F238E27FC236}">
                <a16:creationId xmlns:a16="http://schemas.microsoft.com/office/drawing/2014/main" id="{097181EF-BC58-4239-8883-212F4B27AA82}"/>
              </a:ext>
            </a:extLst>
          </p:cNvPr>
          <p:cNvGrpSpPr/>
          <p:nvPr/>
        </p:nvGrpSpPr>
        <p:grpSpPr>
          <a:xfrm>
            <a:off x="16286280" y="7237686"/>
            <a:ext cx="993140" cy="993140"/>
            <a:chOff x="16266505" y="6684720"/>
            <a:chExt cx="993140" cy="993140"/>
          </a:xfrm>
        </p:grpSpPr>
        <p:sp>
          <p:nvSpPr>
            <p:cNvPr id="14" name="Google Shape;181;p17">
              <a:extLst>
                <a:ext uri="{FF2B5EF4-FFF2-40B4-BE49-F238E27FC236}">
                  <a16:creationId xmlns:a16="http://schemas.microsoft.com/office/drawing/2014/main" id="{16DF71BC-BC23-47B9-837D-C8099C2FC5F0}"/>
                </a:ext>
              </a:extLst>
            </p:cNvPr>
            <p:cNvSpPr/>
            <p:nvPr/>
          </p:nvSpPr>
          <p:spPr>
            <a:xfrm>
              <a:off x="16266505" y="6684720"/>
              <a:ext cx="993140" cy="993140"/>
            </a:xfrm>
            <a:custGeom>
              <a:avLst/>
              <a:gdLst/>
              <a:ahLst/>
              <a:cxnLst/>
              <a:rect l="l" t="t" r="r" b="b"/>
              <a:pathLst>
                <a:path w="993140" h="993140" extrusionOk="0">
                  <a:moveTo>
                    <a:pt x="496393" y="992787"/>
                  </a:moveTo>
                  <a:lnTo>
                    <a:pt x="447739" y="990397"/>
                  </a:lnTo>
                  <a:lnTo>
                    <a:pt x="399552" y="983248"/>
                  </a:lnTo>
                  <a:lnTo>
                    <a:pt x="352298" y="971412"/>
                  </a:lnTo>
                  <a:lnTo>
                    <a:pt x="306432" y="955001"/>
                  </a:lnTo>
                  <a:lnTo>
                    <a:pt x="262395" y="934173"/>
                  </a:lnTo>
                  <a:lnTo>
                    <a:pt x="220612" y="909130"/>
                  </a:lnTo>
                  <a:lnTo>
                    <a:pt x="181484" y="880110"/>
                  </a:lnTo>
                  <a:lnTo>
                    <a:pt x="145390" y="847396"/>
                  </a:lnTo>
                  <a:lnTo>
                    <a:pt x="112676" y="811302"/>
                  </a:lnTo>
                  <a:lnTo>
                    <a:pt x="83657" y="772174"/>
                  </a:lnTo>
                  <a:lnTo>
                    <a:pt x="58613" y="730391"/>
                  </a:lnTo>
                  <a:lnTo>
                    <a:pt x="37785" y="686354"/>
                  </a:lnTo>
                  <a:lnTo>
                    <a:pt x="21374" y="640489"/>
                  </a:lnTo>
                  <a:lnTo>
                    <a:pt x="9538" y="593235"/>
                  </a:lnTo>
                  <a:lnTo>
                    <a:pt x="2390" y="545048"/>
                  </a:lnTo>
                  <a:lnTo>
                    <a:pt x="0" y="496393"/>
                  </a:lnTo>
                  <a:lnTo>
                    <a:pt x="149" y="484207"/>
                  </a:lnTo>
                  <a:lnTo>
                    <a:pt x="3733" y="435626"/>
                  </a:lnTo>
                  <a:lnTo>
                    <a:pt x="12061" y="387629"/>
                  </a:lnTo>
                  <a:lnTo>
                    <a:pt x="25054" y="340680"/>
                  </a:lnTo>
                  <a:lnTo>
                    <a:pt x="42586" y="295230"/>
                  </a:lnTo>
                  <a:lnTo>
                    <a:pt x="64489" y="251719"/>
                  </a:lnTo>
                  <a:lnTo>
                    <a:pt x="90551" y="210563"/>
                  </a:lnTo>
                  <a:lnTo>
                    <a:pt x="120522" y="172159"/>
                  </a:lnTo>
                  <a:lnTo>
                    <a:pt x="154112" y="136879"/>
                  </a:lnTo>
                  <a:lnTo>
                    <a:pt x="190999" y="105061"/>
                  </a:lnTo>
                  <a:lnTo>
                    <a:pt x="230827" y="77011"/>
                  </a:lnTo>
                  <a:lnTo>
                    <a:pt x="273212" y="53000"/>
                  </a:lnTo>
                  <a:lnTo>
                    <a:pt x="317747" y="33260"/>
                  </a:lnTo>
                  <a:lnTo>
                    <a:pt x="364002" y="17980"/>
                  </a:lnTo>
                  <a:lnTo>
                    <a:pt x="411532" y="7307"/>
                  </a:lnTo>
                  <a:lnTo>
                    <a:pt x="459880" y="1344"/>
                  </a:lnTo>
                  <a:lnTo>
                    <a:pt x="496393" y="0"/>
                  </a:lnTo>
                  <a:lnTo>
                    <a:pt x="508579" y="149"/>
                  </a:lnTo>
                  <a:lnTo>
                    <a:pt x="557161" y="3733"/>
                  </a:lnTo>
                  <a:lnTo>
                    <a:pt x="605157" y="12061"/>
                  </a:lnTo>
                  <a:lnTo>
                    <a:pt x="652106" y="25054"/>
                  </a:lnTo>
                  <a:lnTo>
                    <a:pt x="697556" y="42586"/>
                  </a:lnTo>
                  <a:lnTo>
                    <a:pt x="741068" y="64489"/>
                  </a:lnTo>
                  <a:lnTo>
                    <a:pt x="782223" y="90551"/>
                  </a:lnTo>
                  <a:lnTo>
                    <a:pt x="820627" y="120522"/>
                  </a:lnTo>
                  <a:lnTo>
                    <a:pt x="855908" y="154112"/>
                  </a:lnTo>
                  <a:lnTo>
                    <a:pt x="887725" y="190999"/>
                  </a:lnTo>
                  <a:lnTo>
                    <a:pt x="915775" y="230827"/>
                  </a:lnTo>
                  <a:lnTo>
                    <a:pt x="939786" y="273212"/>
                  </a:lnTo>
                  <a:lnTo>
                    <a:pt x="959526" y="317747"/>
                  </a:lnTo>
                  <a:lnTo>
                    <a:pt x="974806" y="364002"/>
                  </a:lnTo>
                  <a:lnTo>
                    <a:pt x="985479" y="411532"/>
                  </a:lnTo>
                  <a:lnTo>
                    <a:pt x="991443" y="459880"/>
                  </a:lnTo>
                  <a:lnTo>
                    <a:pt x="992787" y="496393"/>
                  </a:lnTo>
                  <a:lnTo>
                    <a:pt x="992637" y="508579"/>
                  </a:lnTo>
                  <a:lnTo>
                    <a:pt x="989053" y="557161"/>
                  </a:lnTo>
                  <a:lnTo>
                    <a:pt x="980725" y="605157"/>
                  </a:lnTo>
                  <a:lnTo>
                    <a:pt x="967732" y="652106"/>
                  </a:lnTo>
                  <a:lnTo>
                    <a:pt x="950199" y="697556"/>
                  </a:lnTo>
                  <a:lnTo>
                    <a:pt x="928297" y="741068"/>
                  </a:lnTo>
                  <a:lnTo>
                    <a:pt x="902235" y="782223"/>
                  </a:lnTo>
                  <a:lnTo>
                    <a:pt x="872264" y="820627"/>
                  </a:lnTo>
                  <a:lnTo>
                    <a:pt x="838674" y="855908"/>
                  </a:lnTo>
                  <a:lnTo>
                    <a:pt x="801787" y="887725"/>
                  </a:lnTo>
                  <a:lnTo>
                    <a:pt x="761959" y="915775"/>
                  </a:lnTo>
                  <a:lnTo>
                    <a:pt x="719574" y="939786"/>
                  </a:lnTo>
                  <a:lnTo>
                    <a:pt x="675039" y="959526"/>
                  </a:lnTo>
                  <a:lnTo>
                    <a:pt x="628784" y="974806"/>
                  </a:lnTo>
                  <a:lnTo>
                    <a:pt x="581254" y="985479"/>
                  </a:lnTo>
                  <a:lnTo>
                    <a:pt x="532906" y="991443"/>
                  </a:lnTo>
                  <a:lnTo>
                    <a:pt x="496393" y="992787"/>
                  </a:lnTo>
                  <a:close/>
                </a:path>
              </a:pathLst>
            </a:custGeom>
            <a:solidFill>
              <a:srgbClr val="EF5C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15" name="Google Shape;182;p17">
              <a:extLst>
                <a:ext uri="{FF2B5EF4-FFF2-40B4-BE49-F238E27FC236}">
                  <a16:creationId xmlns:a16="http://schemas.microsoft.com/office/drawing/2014/main" id="{44FC621D-EC6C-452A-8EE4-8FD9845A8E87}"/>
                </a:ext>
              </a:extLst>
            </p:cNvPr>
            <p:cNvSpPr/>
            <p:nvPr/>
          </p:nvSpPr>
          <p:spPr>
            <a:xfrm>
              <a:off x="16577188" y="7046997"/>
              <a:ext cx="371475" cy="268605"/>
            </a:xfrm>
            <a:custGeom>
              <a:avLst/>
              <a:gdLst/>
              <a:ahLst/>
              <a:cxnLst/>
              <a:rect l="l" t="t" r="r" b="b"/>
              <a:pathLst>
                <a:path w="371475" h="268604" extrusionOk="0">
                  <a:moveTo>
                    <a:pt x="330200" y="268287"/>
                  </a:moveTo>
                  <a:lnTo>
                    <a:pt x="41275" y="268287"/>
                  </a:lnTo>
                  <a:lnTo>
                    <a:pt x="25209" y="265043"/>
                  </a:lnTo>
                  <a:lnTo>
                    <a:pt x="12089" y="256198"/>
                  </a:lnTo>
                  <a:lnTo>
                    <a:pt x="3243" y="243078"/>
                  </a:lnTo>
                  <a:lnTo>
                    <a:pt x="0" y="227012"/>
                  </a:lnTo>
                  <a:lnTo>
                    <a:pt x="0" y="41275"/>
                  </a:lnTo>
                  <a:lnTo>
                    <a:pt x="3243" y="25209"/>
                  </a:lnTo>
                  <a:lnTo>
                    <a:pt x="12089" y="12089"/>
                  </a:lnTo>
                  <a:lnTo>
                    <a:pt x="25209" y="3243"/>
                  </a:lnTo>
                  <a:lnTo>
                    <a:pt x="41275" y="0"/>
                  </a:lnTo>
                  <a:lnTo>
                    <a:pt x="330200" y="0"/>
                  </a:lnTo>
                  <a:lnTo>
                    <a:pt x="346265" y="3243"/>
                  </a:lnTo>
                  <a:lnTo>
                    <a:pt x="359385" y="12089"/>
                  </a:lnTo>
                  <a:lnTo>
                    <a:pt x="368231" y="25209"/>
                  </a:lnTo>
                  <a:lnTo>
                    <a:pt x="371475" y="41275"/>
                  </a:lnTo>
                  <a:lnTo>
                    <a:pt x="371475" y="227012"/>
                  </a:lnTo>
                  <a:lnTo>
                    <a:pt x="368231" y="243078"/>
                  </a:lnTo>
                  <a:lnTo>
                    <a:pt x="359385" y="256198"/>
                  </a:lnTo>
                  <a:lnTo>
                    <a:pt x="346265" y="265043"/>
                  </a:lnTo>
                  <a:lnTo>
                    <a:pt x="330200" y="268287"/>
                  </a:lnTo>
                  <a:close/>
                </a:path>
              </a:pathLst>
            </a:custGeom>
            <a:solidFill>
              <a:srgbClr val="ECF1F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16" name="Google Shape;183;p17">
              <a:extLst>
                <a:ext uri="{FF2B5EF4-FFF2-40B4-BE49-F238E27FC236}">
                  <a16:creationId xmlns:a16="http://schemas.microsoft.com/office/drawing/2014/main" id="{5E12C5B0-8577-4DCA-B6E6-D08A0E0D6819}"/>
                </a:ext>
              </a:extLst>
            </p:cNvPr>
            <p:cNvSpPr/>
            <p:nvPr/>
          </p:nvSpPr>
          <p:spPr>
            <a:xfrm>
              <a:off x="16577183" y="7047000"/>
              <a:ext cx="371475" cy="262890"/>
            </a:xfrm>
            <a:custGeom>
              <a:avLst/>
              <a:gdLst/>
              <a:ahLst/>
              <a:cxnLst/>
              <a:rect l="l" t="t" r="r" b="b"/>
              <a:pathLst>
                <a:path w="371475" h="262890" extrusionOk="0">
                  <a:moveTo>
                    <a:pt x="371475" y="41275"/>
                  </a:moveTo>
                  <a:lnTo>
                    <a:pt x="368236" y="25209"/>
                  </a:lnTo>
                  <a:lnTo>
                    <a:pt x="359384" y="12090"/>
                  </a:lnTo>
                  <a:lnTo>
                    <a:pt x="346265" y="3251"/>
                  </a:lnTo>
                  <a:lnTo>
                    <a:pt x="330200" y="0"/>
                  </a:lnTo>
                  <a:lnTo>
                    <a:pt x="41275" y="0"/>
                  </a:lnTo>
                  <a:lnTo>
                    <a:pt x="25209" y="3251"/>
                  </a:lnTo>
                  <a:lnTo>
                    <a:pt x="12090" y="12090"/>
                  </a:lnTo>
                  <a:lnTo>
                    <a:pt x="3238" y="25209"/>
                  </a:lnTo>
                  <a:lnTo>
                    <a:pt x="0" y="41275"/>
                  </a:lnTo>
                  <a:lnTo>
                    <a:pt x="0" y="51904"/>
                  </a:lnTo>
                  <a:lnTo>
                    <a:pt x="101003" y="152692"/>
                  </a:lnTo>
                  <a:lnTo>
                    <a:pt x="6299" y="247421"/>
                  </a:lnTo>
                  <a:lnTo>
                    <a:pt x="6184" y="247777"/>
                  </a:lnTo>
                  <a:lnTo>
                    <a:pt x="5956" y="248069"/>
                  </a:lnTo>
                  <a:lnTo>
                    <a:pt x="9461" y="253949"/>
                  </a:lnTo>
                  <a:lnTo>
                    <a:pt x="14351" y="258826"/>
                  </a:lnTo>
                  <a:lnTo>
                    <a:pt x="20231" y="262343"/>
                  </a:lnTo>
                  <a:lnTo>
                    <a:pt x="20535" y="262115"/>
                  </a:lnTo>
                  <a:lnTo>
                    <a:pt x="20878" y="262001"/>
                  </a:lnTo>
                  <a:lnTo>
                    <a:pt x="115608" y="167271"/>
                  </a:lnTo>
                  <a:lnTo>
                    <a:pt x="149910" y="201485"/>
                  </a:lnTo>
                  <a:lnTo>
                    <a:pt x="166497" y="212471"/>
                  </a:lnTo>
                  <a:lnTo>
                    <a:pt x="185420" y="216141"/>
                  </a:lnTo>
                  <a:lnTo>
                    <a:pt x="204343" y="212471"/>
                  </a:lnTo>
                  <a:lnTo>
                    <a:pt x="220941" y="201485"/>
                  </a:lnTo>
                  <a:lnTo>
                    <a:pt x="255587" y="167017"/>
                  </a:lnTo>
                  <a:lnTo>
                    <a:pt x="350583" y="262001"/>
                  </a:lnTo>
                  <a:lnTo>
                    <a:pt x="350951" y="262115"/>
                  </a:lnTo>
                  <a:lnTo>
                    <a:pt x="351243" y="262343"/>
                  </a:lnTo>
                  <a:lnTo>
                    <a:pt x="357136" y="258838"/>
                  </a:lnTo>
                  <a:lnTo>
                    <a:pt x="362013" y="253949"/>
                  </a:lnTo>
                  <a:lnTo>
                    <a:pt x="365518" y="248069"/>
                  </a:lnTo>
                  <a:lnTo>
                    <a:pt x="365302" y="247777"/>
                  </a:lnTo>
                  <a:lnTo>
                    <a:pt x="365175" y="247421"/>
                  </a:lnTo>
                  <a:lnTo>
                    <a:pt x="270217" y="152450"/>
                  </a:lnTo>
                  <a:lnTo>
                    <a:pt x="371475" y="51689"/>
                  </a:lnTo>
                  <a:lnTo>
                    <a:pt x="371475" y="41275"/>
                  </a:lnTo>
                  <a:close/>
                </a:path>
              </a:pathLst>
            </a:custGeom>
            <a:solidFill>
              <a:srgbClr val="EF5C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17" name="Google Shape;184;p17">
              <a:extLst>
                <a:ext uri="{FF2B5EF4-FFF2-40B4-BE49-F238E27FC236}">
                  <a16:creationId xmlns:a16="http://schemas.microsoft.com/office/drawing/2014/main" id="{178191E5-A578-452C-BE44-EEDD036B68EA}"/>
                </a:ext>
              </a:extLst>
            </p:cNvPr>
            <p:cNvSpPr/>
            <p:nvPr/>
          </p:nvSpPr>
          <p:spPr>
            <a:xfrm>
              <a:off x="16581366" y="7046997"/>
              <a:ext cx="363220" cy="187960"/>
            </a:xfrm>
            <a:custGeom>
              <a:avLst/>
              <a:gdLst/>
              <a:ahLst/>
              <a:cxnLst/>
              <a:rect l="l" t="t" r="r" b="b"/>
              <a:pathLst>
                <a:path w="363219" h="187959" extrusionOk="0">
                  <a:moveTo>
                    <a:pt x="181557" y="187940"/>
                  </a:moveTo>
                  <a:lnTo>
                    <a:pt x="166022" y="184918"/>
                  </a:lnTo>
                  <a:lnTo>
                    <a:pt x="152366" y="175852"/>
                  </a:lnTo>
                  <a:lnTo>
                    <a:pt x="0" y="23475"/>
                  </a:lnTo>
                  <a:lnTo>
                    <a:pt x="6304" y="13969"/>
                  </a:lnTo>
                  <a:lnTo>
                    <a:pt x="14902" y="6548"/>
                  </a:lnTo>
                  <a:lnTo>
                    <a:pt x="25324" y="1722"/>
                  </a:lnTo>
                  <a:lnTo>
                    <a:pt x="37095" y="0"/>
                  </a:lnTo>
                  <a:lnTo>
                    <a:pt x="326021" y="0"/>
                  </a:lnTo>
                  <a:lnTo>
                    <a:pt x="337797" y="1722"/>
                  </a:lnTo>
                  <a:lnTo>
                    <a:pt x="348218" y="6548"/>
                  </a:lnTo>
                  <a:lnTo>
                    <a:pt x="356814" y="13969"/>
                  </a:lnTo>
                  <a:lnTo>
                    <a:pt x="363117" y="23475"/>
                  </a:lnTo>
                  <a:lnTo>
                    <a:pt x="210740" y="175852"/>
                  </a:lnTo>
                  <a:lnTo>
                    <a:pt x="197090" y="184918"/>
                  </a:lnTo>
                  <a:lnTo>
                    <a:pt x="181557" y="187940"/>
                  </a:lnTo>
                  <a:close/>
                </a:path>
              </a:pathLst>
            </a:custGeom>
            <a:solidFill>
              <a:srgbClr val="ECF1F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grpSp>
      <p:sp>
        <p:nvSpPr>
          <p:cNvPr id="18" name="TextBox 17">
            <a:extLst>
              <a:ext uri="{FF2B5EF4-FFF2-40B4-BE49-F238E27FC236}">
                <a16:creationId xmlns:a16="http://schemas.microsoft.com/office/drawing/2014/main" id="{E8D7AEA3-3DC1-4B57-8DDB-ECD2070A80A2}"/>
              </a:ext>
            </a:extLst>
          </p:cNvPr>
          <p:cNvSpPr txBox="1"/>
          <p:nvPr/>
        </p:nvSpPr>
        <p:spPr>
          <a:xfrm>
            <a:off x="13162080" y="5497295"/>
            <a:ext cx="3124200" cy="523220"/>
          </a:xfrm>
          <a:prstGeom prst="rect">
            <a:avLst/>
          </a:prstGeom>
          <a:noFill/>
        </p:spPr>
        <p:txBody>
          <a:bodyPr wrap="square">
            <a:spAutoFit/>
          </a:bodyPr>
          <a:lstStyle/>
          <a:p>
            <a:pPr marL="12700" marR="0" lvl="0" indent="0" algn="l" rtl="0">
              <a:lnSpc>
                <a:spcPct val="100000"/>
              </a:lnSpc>
              <a:spcBef>
                <a:spcPts val="0"/>
              </a:spcBef>
              <a:spcAft>
                <a:spcPts val="0"/>
              </a:spcAft>
              <a:buNone/>
            </a:pPr>
            <a:r>
              <a:rPr lang="en-US" sz="2800" dirty="0">
                <a:solidFill>
                  <a:srgbClr val="ECF1FE"/>
                </a:solidFill>
                <a:latin typeface="Arial"/>
                <a:ea typeface="Arial"/>
                <a:cs typeface="Arial"/>
                <a:sym typeface="Arial"/>
              </a:rPr>
              <a:t>+91-6001088473</a:t>
            </a:r>
            <a:endParaRPr lang="en-US" sz="2800" dirty="0">
              <a:latin typeface="Arial"/>
              <a:ea typeface="Arial"/>
              <a:cs typeface="Arial"/>
              <a:sym typeface="Arial"/>
            </a:endParaRPr>
          </a:p>
        </p:txBody>
      </p:sp>
      <p:sp>
        <p:nvSpPr>
          <p:cNvPr id="20" name="TextBox 19">
            <a:extLst>
              <a:ext uri="{FF2B5EF4-FFF2-40B4-BE49-F238E27FC236}">
                <a16:creationId xmlns:a16="http://schemas.microsoft.com/office/drawing/2014/main" id="{B56EC943-0B88-4DED-81BC-4B1BDB524FC3}"/>
              </a:ext>
            </a:extLst>
          </p:cNvPr>
          <p:cNvSpPr txBox="1"/>
          <p:nvPr/>
        </p:nvSpPr>
        <p:spPr>
          <a:xfrm>
            <a:off x="10393376" y="7237686"/>
            <a:ext cx="5923235" cy="707886"/>
          </a:xfrm>
          <a:prstGeom prst="rect">
            <a:avLst/>
          </a:prstGeom>
          <a:noFill/>
        </p:spPr>
        <p:txBody>
          <a:bodyPr wrap="square">
            <a:spAutoFit/>
          </a:bodyPr>
          <a:lstStyle/>
          <a:p>
            <a:pPr marL="12700" marR="0" lvl="0" indent="0" algn="l" rtl="0">
              <a:lnSpc>
                <a:spcPct val="100000"/>
              </a:lnSpc>
              <a:spcBef>
                <a:spcPts val="0"/>
              </a:spcBef>
              <a:spcAft>
                <a:spcPts val="0"/>
              </a:spcAft>
              <a:buNone/>
            </a:pPr>
            <a:r>
              <a:rPr lang="en-US" sz="4000" u="sng" dirty="0">
                <a:solidFill>
                  <a:schemeClr val="bg1"/>
                </a:solidFill>
                <a:sym typeface="Arial"/>
              </a:rPr>
              <a:t>monjulboruah@gmail.com</a:t>
            </a:r>
            <a:endParaRPr lang="en-US" sz="4000"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417345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379</Words>
  <Application>Microsoft Office PowerPoint</Application>
  <PresentationFormat>Custom</PresentationFormat>
  <Paragraphs>64</Paragraphs>
  <Slides>10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Telegraf</vt:lpstr>
      <vt:lpstr>Telegraf Bold Bold</vt:lpstr>
      <vt:lpstr>Times New Roman</vt:lpstr>
      <vt:lpstr>Calibri</vt:lpstr>
      <vt:lpstr>Telegraf Bold</vt:lpstr>
      <vt:lpstr>Verdana</vt:lpstr>
      <vt:lpstr>Book Antiqua</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in the Digital Age</dc:title>
  <dc:creator>Devanshi</dc:creator>
  <cp:lastModifiedBy>devanshi adhikari</cp:lastModifiedBy>
  <cp:revision>36</cp:revision>
  <dcterms:created xsi:type="dcterms:W3CDTF">2006-08-16T00:00:00Z</dcterms:created>
  <dcterms:modified xsi:type="dcterms:W3CDTF">2021-01-13T08:50:56Z</dcterms:modified>
  <dc:identifier>DAEQjxFpwTM</dc:identifier>
</cp:coreProperties>
</file>